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6"/>
  </p:notesMasterIdLst>
  <p:handoutMasterIdLst>
    <p:handoutMasterId r:id="rId7"/>
  </p:handoutMasterIdLst>
  <p:sldIdLst>
    <p:sldId id="348" r:id="rId2"/>
    <p:sldId id="349" r:id="rId3"/>
    <p:sldId id="350" r:id="rId4"/>
    <p:sldId id="351" r:id="rId5"/>
  </p:sldIdLst>
  <p:sldSz cx="9144000" cy="6858000" type="screen4x3"/>
  <p:notesSz cx="9144000" cy="6858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823" autoAdjust="0"/>
    <p:restoredTop sz="67684" autoAdjust="0"/>
  </p:normalViewPr>
  <p:slideViewPr>
    <p:cSldViewPr>
      <p:cViewPr varScale="1">
        <p:scale>
          <a:sx n="50" d="100"/>
          <a:sy n="50" d="100"/>
        </p:scale>
        <p:origin x="2190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A32274-782E-4CF8-915B-371E1CFCC216}" type="datetimeFigureOut">
              <a:rPr lang="en-US" smtClean="0"/>
              <a:pPr/>
              <a:t>07-Mar-19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0B0264-92A3-47EE-8049-7746B5C0C6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640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1076E5-5211-418E-82E8-FDF05EDF06E5}" type="datetimeFigureOut">
              <a:rPr lang="en-US" smtClean="0"/>
              <a:t>07-Mar-19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E6453A-AD5F-4D5B-8792-50A282609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9074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E6453A-AD5F-4D5B-8792-50A2826099B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4377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E6453A-AD5F-4D5B-8792-50A2826099B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9656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E6453A-AD5F-4D5B-8792-50A2826099B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7501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E6453A-AD5F-4D5B-8792-50A2826099B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6827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513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A9FBB36A-40C5-4314-976F-0AF34F5D91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BBA14A-E10A-4B16-8F51-995AD0337C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F631F7-6479-4E8D-B320-3C946F02B6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085FC8-CDB2-47A9-B84D-7578EBB90E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AF9CE5-5893-4EAC-ACBC-C3EB3A44F4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25DB0D-35AE-4CF4-9864-4F3356A6BA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6B4E39-EB45-4FD9-9337-A0D7F046DA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239503-A5ED-4BC0-A4C2-347928283E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BB2CD2-2996-43BF-9471-DFCE8CAEA7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EA63A3-7417-4ABB-940B-FA5B3AAAC6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0B62F3-DBD7-4022-81C6-409C34B48B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F26EDE-D698-4122-BC18-04410E50AA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/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/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/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/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/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21F940B8-C5FB-46DC-843F-E172194DBE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87FC961-7045-4E99-9607-FE0232A7D1DC}" type="slidenum">
              <a:rPr lang="en-US" altLang="en-US"/>
              <a:pPr eaLnBrk="1" hangingPunct="1"/>
              <a:t>1</a:t>
            </a:fld>
            <a:endParaRPr lang="en-US" altLang="en-US"/>
          </a:p>
        </p:txBody>
      </p:sp>
      <p:sp>
        <p:nvSpPr>
          <p:cNvPr id="30723" name="Rectangle 2"/>
          <p:cNvSpPr>
            <a:spLocks noGrp="1" noChangeArrowheads="1"/>
          </p:cNvSpPr>
          <p:nvPr>
            <p:ph sz="half" idx="2"/>
          </p:nvPr>
        </p:nvSpPr>
        <p:spPr>
          <a:xfrm>
            <a:off x="228600" y="3124200"/>
            <a:ext cx="8839200" cy="3733800"/>
          </a:xfrm>
        </p:spPr>
        <p:txBody>
          <a:bodyPr/>
          <a:lstStyle/>
          <a:p>
            <a:pPr marL="0" indent="0" eaLnBrk="1" hangingPunct="1">
              <a:lnSpc>
                <a:spcPts val="4000"/>
              </a:lnSpc>
              <a:buNone/>
              <a:defRPr/>
            </a:pPr>
            <a:r>
              <a:rPr lang="en-US" sz="4400" dirty="0" smtClean="0">
                <a:solidFill>
                  <a:srgbClr val="0000FF"/>
                </a:solidFill>
              </a:rPr>
              <a:t>1.</a:t>
            </a:r>
            <a:r>
              <a:rPr lang="en-US" sz="4400" b="1" dirty="0" smtClean="0">
                <a:solidFill>
                  <a:srgbClr val="FF0000"/>
                </a:solidFill>
              </a:rPr>
              <a:t> </a:t>
            </a:r>
            <a:r>
              <a:rPr lang="en-US" sz="4400" dirty="0" err="1" smtClean="0">
                <a:solidFill>
                  <a:srgbClr val="0000FF"/>
                </a:solidFill>
              </a:rPr>
              <a:t>Trình</a:t>
            </a:r>
            <a:r>
              <a:rPr lang="en-US" sz="4400" dirty="0" smtClean="0">
                <a:solidFill>
                  <a:srgbClr val="0000FF"/>
                </a:solidFill>
              </a:rPr>
              <a:t> </a:t>
            </a:r>
            <a:r>
              <a:rPr lang="en-US" sz="4400" dirty="0" err="1" smtClean="0">
                <a:solidFill>
                  <a:srgbClr val="0000FF"/>
                </a:solidFill>
              </a:rPr>
              <a:t>bày</a:t>
            </a:r>
            <a:r>
              <a:rPr lang="en-US" sz="4400" dirty="0" smtClean="0">
                <a:solidFill>
                  <a:srgbClr val="0000FF"/>
                </a:solidFill>
              </a:rPr>
              <a:t> </a:t>
            </a:r>
            <a:r>
              <a:rPr lang="en-US" sz="4400" dirty="0" err="1" smtClean="0">
                <a:solidFill>
                  <a:srgbClr val="0000FF"/>
                </a:solidFill>
              </a:rPr>
              <a:t>cơ</a:t>
            </a:r>
            <a:r>
              <a:rPr lang="en-US" sz="4400" dirty="0" smtClean="0">
                <a:solidFill>
                  <a:srgbClr val="0000FF"/>
                </a:solidFill>
              </a:rPr>
              <a:t> </a:t>
            </a:r>
            <a:r>
              <a:rPr lang="en-US" sz="4400" dirty="0" err="1" smtClean="0">
                <a:solidFill>
                  <a:srgbClr val="0000FF"/>
                </a:solidFill>
              </a:rPr>
              <a:t>chế</a:t>
            </a:r>
            <a:r>
              <a:rPr lang="en-US" sz="4400" dirty="0" smtClean="0">
                <a:solidFill>
                  <a:srgbClr val="0000FF"/>
                </a:solidFill>
              </a:rPr>
              <a:t> </a:t>
            </a:r>
            <a:r>
              <a:rPr lang="en-US" sz="4400" dirty="0" err="1" smtClean="0">
                <a:solidFill>
                  <a:srgbClr val="0000FF"/>
                </a:solidFill>
              </a:rPr>
              <a:t>trộn</a:t>
            </a:r>
            <a:r>
              <a:rPr lang="en-US" sz="4400" dirty="0" smtClean="0">
                <a:solidFill>
                  <a:srgbClr val="0000FF"/>
                </a:solidFill>
              </a:rPr>
              <a:t> </a:t>
            </a:r>
            <a:r>
              <a:rPr lang="en-US" sz="4400" dirty="0" err="1" smtClean="0">
                <a:solidFill>
                  <a:srgbClr val="0000FF"/>
                </a:solidFill>
              </a:rPr>
              <a:t>chất</a:t>
            </a:r>
            <a:r>
              <a:rPr lang="en-US" sz="4400" dirty="0" smtClean="0">
                <a:solidFill>
                  <a:srgbClr val="0000FF"/>
                </a:solidFill>
              </a:rPr>
              <a:t> </a:t>
            </a:r>
            <a:r>
              <a:rPr lang="en-US" sz="4400" dirty="0" err="1" smtClean="0">
                <a:solidFill>
                  <a:srgbClr val="0000FF"/>
                </a:solidFill>
              </a:rPr>
              <a:t>lỏng</a:t>
            </a:r>
            <a:r>
              <a:rPr lang="en-US" sz="4400" dirty="0" smtClean="0">
                <a:solidFill>
                  <a:srgbClr val="0000FF"/>
                </a:solidFill>
              </a:rPr>
              <a:t>? </a:t>
            </a:r>
          </a:p>
          <a:p>
            <a:pPr marL="0" indent="0" eaLnBrk="1" hangingPunct="1">
              <a:lnSpc>
                <a:spcPct val="150000"/>
              </a:lnSpc>
              <a:buNone/>
              <a:defRPr/>
            </a:pPr>
            <a:endParaRPr lang="vi-VN" sz="4400" b="1" dirty="0">
              <a:solidFill>
                <a:srgbClr val="0000FF"/>
              </a:solidFill>
            </a:endParaRPr>
          </a:p>
        </p:txBody>
      </p:sp>
      <p:sp>
        <p:nvSpPr>
          <p:cNvPr id="30725" name="Line 4"/>
          <p:cNvSpPr>
            <a:spLocks noChangeShapeType="1"/>
          </p:cNvSpPr>
          <p:nvPr/>
        </p:nvSpPr>
        <p:spPr bwMode="auto">
          <a:xfrm>
            <a:off x="0" y="1371600"/>
            <a:ext cx="9144000" cy="0"/>
          </a:xfrm>
          <a:prstGeom prst="line">
            <a:avLst/>
          </a:prstGeom>
          <a:noFill/>
          <a:ln w="57150">
            <a:solidFill>
              <a:srgbClr val="3333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067800" cy="157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000" b="1" dirty="0" smtClean="0">
                <a:solidFill>
                  <a:srgbClr val="FF3300"/>
                </a:solidFill>
              </a:rPr>
              <a:t>CÂU HỎI ÔN TẬP</a:t>
            </a:r>
            <a:endParaRPr lang="en-US" altLang="en-US" sz="3000" b="1" dirty="0">
              <a:solidFill>
                <a:srgbClr val="FF3300"/>
              </a:solidFill>
              <a:latin typeface=".VnBlack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1682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87FC961-7045-4E99-9607-FE0232A7D1DC}" type="slidenum">
              <a:rPr lang="en-US" altLang="en-US"/>
              <a:pPr eaLnBrk="1" hangingPunct="1"/>
              <a:t>2</a:t>
            </a:fld>
            <a:endParaRPr lang="en-US" altLang="en-US"/>
          </a:p>
        </p:txBody>
      </p:sp>
      <p:sp>
        <p:nvSpPr>
          <p:cNvPr id="30723" name="Rectangle 2"/>
          <p:cNvSpPr>
            <a:spLocks noGrp="1" noChangeArrowheads="1"/>
          </p:cNvSpPr>
          <p:nvPr>
            <p:ph sz="half" idx="2"/>
          </p:nvPr>
        </p:nvSpPr>
        <p:spPr>
          <a:xfrm>
            <a:off x="228600" y="3124200"/>
            <a:ext cx="8839200" cy="3733800"/>
          </a:xfrm>
        </p:spPr>
        <p:txBody>
          <a:bodyPr/>
          <a:lstStyle/>
          <a:p>
            <a:pPr marL="0" indent="0" eaLnBrk="1" hangingPunct="1">
              <a:lnSpc>
                <a:spcPts val="4000"/>
              </a:lnSpc>
              <a:buNone/>
              <a:defRPr/>
            </a:pPr>
            <a:r>
              <a:rPr lang="en-US" sz="4400">
                <a:solidFill>
                  <a:srgbClr val="0000FF"/>
                </a:solidFill>
              </a:rPr>
              <a:t>2. Trình bày các phương pháp trộn chất lỏng có độ nhớt thấp?</a:t>
            </a:r>
          </a:p>
          <a:p>
            <a:pPr marL="0" indent="0" eaLnBrk="1" hangingPunct="1">
              <a:lnSpc>
                <a:spcPct val="150000"/>
              </a:lnSpc>
              <a:buNone/>
              <a:defRPr/>
            </a:pPr>
            <a:endParaRPr lang="vi-VN" sz="4400" b="1" dirty="0">
              <a:solidFill>
                <a:srgbClr val="0000FF"/>
              </a:solidFill>
            </a:endParaRPr>
          </a:p>
        </p:txBody>
      </p:sp>
      <p:sp>
        <p:nvSpPr>
          <p:cNvPr id="30725" name="Line 4"/>
          <p:cNvSpPr>
            <a:spLocks noChangeShapeType="1"/>
          </p:cNvSpPr>
          <p:nvPr/>
        </p:nvSpPr>
        <p:spPr bwMode="auto">
          <a:xfrm>
            <a:off x="0" y="1371600"/>
            <a:ext cx="9144000" cy="0"/>
          </a:xfrm>
          <a:prstGeom prst="line">
            <a:avLst/>
          </a:prstGeom>
          <a:noFill/>
          <a:ln w="57150">
            <a:solidFill>
              <a:srgbClr val="3333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067800" cy="157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000" b="1" dirty="0" smtClean="0">
                <a:solidFill>
                  <a:srgbClr val="FF3300"/>
                </a:solidFill>
              </a:rPr>
              <a:t>CÂU HỎI ÔN TẬP</a:t>
            </a:r>
            <a:endParaRPr lang="en-US" altLang="en-US" sz="3000" b="1" dirty="0">
              <a:solidFill>
                <a:srgbClr val="FF3300"/>
              </a:solidFill>
              <a:latin typeface=".VnBlack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01473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87FC961-7045-4E99-9607-FE0232A7D1DC}" type="slidenum">
              <a:rPr lang="en-US" altLang="en-US"/>
              <a:pPr eaLnBrk="1" hangingPunct="1"/>
              <a:t>3</a:t>
            </a:fld>
            <a:endParaRPr lang="en-US" altLang="en-US"/>
          </a:p>
        </p:txBody>
      </p:sp>
      <p:sp>
        <p:nvSpPr>
          <p:cNvPr id="30723" name="Rectangle 2"/>
          <p:cNvSpPr>
            <a:spLocks noGrp="1" noChangeArrowheads="1"/>
          </p:cNvSpPr>
          <p:nvPr>
            <p:ph sz="half" idx="2"/>
          </p:nvPr>
        </p:nvSpPr>
        <p:spPr>
          <a:xfrm>
            <a:off x="228600" y="3124200"/>
            <a:ext cx="8839200" cy="3733800"/>
          </a:xfrm>
        </p:spPr>
        <p:txBody>
          <a:bodyPr/>
          <a:lstStyle/>
          <a:p>
            <a:pPr marL="0" indent="0" eaLnBrk="1" hangingPunct="1">
              <a:lnSpc>
                <a:spcPts val="4000"/>
              </a:lnSpc>
              <a:buNone/>
              <a:defRPr/>
            </a:pPr>
            <a:r>
              <a:rPr lang="en-US" sz="4400">
                <a:solidFill>
                  <a:srgbClr val="0000FF"/>
                </a:solidFill>
              </a:rPr>
              <a:t>3. Trình bày đặc điểm cánh khuấy trong pp trộn chất lỏng có độ nhớt cao, áp dụng? </a:t>
            </a:r>
          </a:p>
          <a:p>
            <a:pPr marL="0" indent="0" eaLnBrk="1" hangingPunct="1">
              <a:lnSpc>
                <a:spcPct val="150000"/>
              </a:lnSpc>
              <a:buNone/>
              <a:defRPr/>
            </a:pPr>
            <a:endParaRPr lang="vi-VN" sz="4400" b="1" dirty="0">
              <a:solidFill>
                <a:srgbClr val="0000FF"/>
              </a:solidFill>
            </a:endParaRPr>
          </a:p>
        </p:txBody>
      </p:sp>
      <p:sp>
        <p:nvSpPr>
          <p:cNvPr id="30725" name="Line 4"/>
          <p:cNvSpPr>
            <a:spLocks noChangeShapeType="1"/>
          </p:cNvSpPr>
          <p:nvPr/>
        </p:nvSpPr>
        <p:spPr bwMode="auto">
          <a:xfrm>
            <a:off x="0" y="1371600"/>
            <a:ext cx="9144000" cy="0"/>
          </a:xfrm>
          <a:prstGeom prst="line">
            <a:avLst/>
          </a:prstGeom>
          <a:noFill/>
          <a:ln w="57150">
            <a:solidFill>
              <a:srgbClr val="3333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067800" cy="157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000" b="1" dirty="0" smtClean="0">
                <a:solidFill>
                  <a:srgbClr val="FF3300"/>
                </a:solidFill>
              </a:rPr>
              <a:t>CÂU HỎI ÔN TẬP</a:t>
            </a:r>
            <a:endParaRPr lang="en-US" altLang="en-US" sz="3000" b="1" dirty="0">
              <a:solidFill>
                <a:srgbClr val="FF3300"/>
              </a:solidFill>
              <a:latin typeface=".VnBlack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67979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87FC961-7045-4E99-9607-FE0232A7D1DC}" type="slidenum">
              <a:rPr lang="en-US" altLang="en-US"/>
              <a:pPr eaLnBrk="1" hangingPunct="1"/>
              <a:t>4</a:t>
            </a:fld>
            <a:endParaRPr lang="en-US" altLang="en-US"/>
          </a:p>
        </p:txBody>
      </p:sp>
      <p:sp>
        <p:nvSpPr>
          <p:cNvPr id="30723" name="Rectangle 2"/>
          <p:cNvSpPr>
            <a:spLocks noGrp="1" noChangeArrowheads="1"/>
          </p:cNvSpPr>
          <p:nvPr>
            <p:ph sz="half" idx="2"/>
          </p:nvPr>
        </p:nvSpPr>
        <p:spPr>
          <a:xfrm>
            <a:off x="228600" y="3124200"/>
            <a:ext cx="8839200" cy="3733800"/>
          </a:xfrm>
        </p:spPr>
        <p:txBody>
          <a:bodyPr/>
          <a:lstStyle/>
          <a:p>
            <a:pPr marL="0" indent="0" eaLnBrk="1" hangingPunct="1">
              <a:lnSpc>
                <a:spcPts val="4000"/>
              </a:lnSpc>
              <a:buNone/>
              <a:defRPr/>
            </a:pPr>
            <a:r>
              <a:rPr lang="en-US" sz="4400">
                <a:solidFill>
                  <a:srgbClr val="0000FF"/>
                </a:solidFill>
              </a:rPr>
              <a:t>4. Trộn chất rắn: cơ chế, pp đánh giá độ đồng nhất, kỹ thuật trộn, các thiết bị trộn?</a:t>
            </a:r>
          </a:p>
          <a:p>
            <a:pPr marL="0" indent="0" eaLnBrk="1" hangingPunct="1">
              <a:lnSpc>
                <a:spcPct val="150000"/>
              </a:lnSpc>
              <a:buNone/>
              <a:defRPr/>
            </a:pPr>
            <a:endParaRPr lang="vi-VN" sz="4400" b="1" dirty="0">
              <a:solidFill>
                <a:srgbClr val="0000FF"/>
              </a:solidFill>
            </a:endParaRPr>
          </a:p>
        </p:txBody>
      </p:sp>
      <p:sp>
        <p:nvSpPr>
          <p:cNvPr id="30725" name="Line 4"/>
          <p:cNvSpPr>
            <a:spLocks noChangeShapeType="1"/>
          </p:cNvSpPr>
          <p:nvPr/>
        </p:nvSpPr>
        <p:spPr bwMode="auto">
          <a:xfrm>
            <a:off x="0" y="1371600"/>
            <a:ext cx="9144000" cy="0"/>
          </a:xfrm>
          <a:prstGeom prst="line">
            <a:avLst/>
          </a:prstGeom>
          <a:noFill/>
          <a:ln w="57150">
            <a:solidFill>
              <a:srgbClr val="3333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067800" cy="157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000" b="1" dirty="0" smtClean="0">
                <a:solidFill>
                  <a:srgbClr val="FF3300"/>
                </a:solidFill>
              </a:rPr>
              <a:t>CÂU HỎI ÔN TẬP</a:t>
            </a:r>
            <a:endParaRPr lang="en-US" altLang="en-US" sz="3000" b="1" dirty="0">
              <a:solidFill>
                <a:srgbClr val="FF3300"/>
              </a:solidFill>
              <a:latin typeface=".VnBlack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37416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9332</TotalTime>
  <Words>95</Words>
  <Application>Microsoft Office PowerPoint</Application>
  <PresentationFormat>On-screen Show (4:3)</PresentationFormat>
  <Paragraphs>16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.VnBlack</vt:lpstr>
      <vt:lpstr>Arial</vt:lpstr>
      <vt:lpstr>Calibri</vt:lpstr>
      <vt:lpstr>Tahoma</vt:lpstr>
      <vt:lpstr>Wingdings</vt:lpstr>
      <vt:lpstr>Blends</vt:lpstr>
      <vt:lpstr>PowerPoint Presentation</vt:lpstr>
      <vt:lpstr>PowerPoint Presentation</vt:lpstr>
      <vt:lpstr>PowerPoint Presentation</vt:lpstr>
      <vt:lpstr>PowerPoint Presentation</vt:lpstr>
    </vt:vector>
  </TitlesOfParts>
  <Company>XP-2010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Đại Học Quốc Gia Tp. HCM Đại Học Khoa Học Tự Nhiên</dc:title>
  <dc:creator>Gakonchipchip-ghostViet</dc:creator>
  <cp:lastModifiedBy>Windows User</cp:lastModifiedBy>
  <cp:revision>354</cp:revision>
  <dcterms:created xsi:type="dcterms:W3CDTF">2011-05-17T04:29:39Z</dcterms:created>
  <dcterms:modified xsi:type="dcterms:W3CDTF">2019-03-07T00:15:58Z</dcterms:modified>
</cp:coreProperties>
</file>