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91" r:id="rId6"/>
    <p:sldId id="29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74664" autoAdjust="0"/>
  </p:normalViewPr>
  <p:slideViewPr>
    <p:cSldViewPr>
      <p:cViewPr varScale="1">
        <p:scale>
          <a:sx n="55" d="100"/>
          <a:sy n="55" d="100"/>
        </p:scale>
        <p:origin x="18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850AF-BC72-4CE7-97EA-1849F93AF2D4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6B2A1-8FAC-4479-86E7-22D2BF74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90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3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0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22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32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0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8001000" cy="914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14400" y="3429000"/>
            <a:ext cx="70866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fld id="{3E4DF0C9-7209-484E-A5AA-E62CC5F5C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6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32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9088"/>
            <a:ext cx="8229600" cy="56356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50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buClrTx/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just">
              <a:buClrTx/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8CD0020-8722-4D93-9DC7-E034B101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37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736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3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5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0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193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878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Image" r:id="rId15" imgW="7377778" imgH="1219048" progId="Photoshop.Image.6">
                  <p:embed/>
                </p:oleObj>
              </mc:Choice>
              <mc:Fallback>
                <p:oleObj name="Image" r:id="rId15" imgW="7377778" imgH="1219048" progId="Photoshop.Image.6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05" b="12500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8017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69A656F-2C0C-4B31-A885-86A90CF38B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133600"/>
          </a:xfrm>
        </p:spPr>
        <p:txBody>
          <a:bodyPr/>
          <a:lstStyle/>
          <a:p>
            <a:r>
              <a:rPr lang="en-US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Nhũ tương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1. </a:t>
            </a:r>
            <a:r>
              <a:rPr lang="vi-VN"/>
              <a:t>Nhũ </a:t>
            </a:r>
            <a:r>
              <a:rPr lang="vi-VN" smtClean="0"/>
              <a:t>t</a:t>
            </a:r>
            <a:r>
              <a:rPr lang="en-US" smtClean="0"/>
              <a:t>ương </a:t>
            </a:r>
            <a:r>
              <a:rPr lang="vi-VN" smtClean="0"/>
              <a:t>là </a:t>
            </a:r>
            <a:r>
              <a:rPr lang="vi-VN"/>
              <a:t>những </a:t>
            </a:r>
            <a:r>
              <a:rPr lang="en-US" smtClean="0"/>
              <a:t>hệ phân </a:t>
            </a:r>
            <a:r>
              <a:rPr lang="vi-VN" smtClean="0"/>
              <a:t>tán </a:t>
            </a:r>
            <a:r>
              <a:rPr lang="vi-VN"/>
              <a:t>cơ học vi dị thể, tạo bởi 2 chất lỏng ...(A) trong </a:t>
            </a:r>
            <a:r>
              <a:rPr lang="vi-VN"/>
              <a:t>đó </a:t>
            </a:r>
            <a:r>
              <a:rPr lang="en-US" smtClean="0"/>
              <a:t>một</a:t>
            </a:r>
            <a:r>
              <a:rPr lang="vi-VN" smtClean="0"/>
              <a:t> </a:t>
            </a:r>
            <a:r>
              <a:rPr lang="vi-VN"/>
              <a:t>chất lỏng được ...(B) vào chất lỏng thứ 2.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87351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2. Hai pha </a:t>
            </a:r>
            <a:r>
              <a:rPr lang="vi-VN"/>
              <a:t>lỏng </a:t>
            </a:r>
            <a:r>
              <a:rPr lang="vi-VN" smtClean="0"/>
              <a:t>kh</a:t>
            </a:r>
            <a:r>
              <a:rPr lang="en-US" smtClean="0"/>
              <a:t>ôn</a:t>
            </a:r>
            <a:r>
              <a:rPr lang="vi-VN" smtClean="0"/>
              <a:t>g </a:t>
            </a:r>
            <a:r>
              <a:rPr lang="vi-VN"/>
              <a:t>đồng tan trong thành phần của </a:t>
            </a:r>
            <a:r>
              <a:rPr lang="vi-VN"/>
              <a:t>nhũ </a:t>
            </a:r>
            <a:r>
              <a:rPr lang="vi-VN" smtClean="0"/>
              <a:t>t</a:t>
            </a:r>
            <a:r>
              <a:rPr lang="en-US" smtClean="0"/>
              <a:t>ươ</a:t>
            </a:r>
            <a:r>
              <a:rPr lang="vi-VN" smtClean="0"/>
              <a:t>ng </a:t>
            </a:r>
            <a:r>
              <a:rPr lang="vi-VN"/>
              <a:t>được qui ước gọi là: </a:t>
            </a:r>
          </a:p>
          <a:p>
            <a:pPr marL="0" indent="0">
              <a:buNone/>
            </a:pPr>
            <a:r>
              <a:rPr lang="vi-VN"/>
              <a:t>A-..... 						B-.....</a:t>
            </a:r>
          </a:p>
        </p:txBody>
      </p:sp>
    </p:spTree>
    <p:extLst>
      <p:ext uri="{BB962C8B-B14F-4D97-AF65-F5344CB8AC3E}">
        <p14:creationId xmlns:p14="http://schemas.microsoft.com/office/powerpoint/2010/main" val="262024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3. Thông thường tuỳ theo bản chất của chất nhũ hoá sẽ hình thành 2 kiểu </a:t>
            </a:r>
            <a:r>
              <a:rPr lang="vi-VN"/>
              <a:t>nhũ </a:t>
            </a:r>
            <a:r>
              <a:rPr lang="vi-VN" smtClean="0"/>
              <a:t>t</a:t>
            </a:r>
            <a:r>
              <a:rPr lang="en-US" smtClean="0"/>
              <a:t>ương</a:t>
            </a:r>
            <a:r>
              <a:rPr lang="vi-VN" smtClean="0"/>
              <a:t>: </a:t>
            </a:r>
            <a:endParaRPr lang="vi-VN"/>
          </a:p>
          <a:p>
            <a:pPr marL="0" indent="0">
              <a:buNone/>
            </a:pPr>
            <a:r>
              <a:rPr lang="vi-VN"/>
              <a:t>A- ..... 						B-..... </a:t>
            </a:r>
          </a:p>
        </p:txBody>
      </p:sp>
    </p:spTree>
    <p:extLst>
      <p:ext uri="{BB962C8B-B14F-4D97-AF65-F5344CB8AC3E}">
        <p14:creationId xmlns:p14="http://schemas.microsoft.com/office/powerpoint/2010/main" val="142838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4. Các </a:t>
            </a:r>
            <a:r>
              <a:rPr lang="vi-VN"/>
              <a:t>nhũ </a:t>
            </a:r>
            <a:r>
              <a:rPr lang="en-US" smtClean="0"/>
              <a:t>tương </a:t>
            </a:r>
            <a:r>
              <a:rPr lang="vi-VN" smtClean="0"/>
              <a:t>thuốc </a:t>
            </a:r>
            <a:r>
              <a:rPr lang="vi-VN"/>
              <a:t>có thể được dùng để: </a:t>
            </a:r>
          </a:p>
          <a:p>
            <a:pPr marL="0" indent="0">
              <a:buNone/>
            </a:pPr>
            <a:r>
              <a:rPr lang="vi-VN"/>
              <a:t>A- ..... 					</a:t>
            </a:r>
            <a:r>
              <a:rPr lang="vi-VN"/>
              <a:t>	</a:t>
            </a:r>
            <a:endParaRPr lang="en-US" smtClean="0"/>
          </a:p>
          <a:p>
            <a:pPr marL="0" indent="0">
              <a:buNone/>
            </a:pPr>
            <a:r>
              <a:rPr lang="vi-VN" smtClean="0"/>
              <a:t>B-</a:t>
            </a:r>
            <a:r>
              <a:rPr lang="vi-VN"/>
              <a:t>...... 					</a:t>
            </a:r>
            <a:r>
              <a:rPr lang="vi-VN"/>
              <a:t>	</a:t>
            </a:r>
            <a:endParaRPr lang="en-US" smtClean="0"/>
          </a:p>
          <a:p>
            <a:pPr marL="0" indent="0">
              <a:buNone/>
            </a:pPr>
            <a:r>
              <a:rPr lang="vi-VN" smtClean="0"/>
              <a:t>C- </a:t>
            </a:r>
            <a:r>
              <a:rPr lang="vi-VN"/>
              <a:t>Dùng ngoài</a:t>
            </a:r>
          </a:p>
        </p:txBody>
      </p:sp>
    </p:spTree>
    <p:extLst>
      <p:ext uri="{BB962C8B-B14F-4D97-AF65-F5344CB8AC3E}">
        <p14:creationId xmlns:p14="http://schemas.microsoft.com/office/powerpoint/2010/main" val="163017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5.  Kể hai loại nhóm </a:t>
            </a:r>
            <a:r>
              <a:rPr lang="vi-VN"/>
              <a:t>nhũ </a:t>
            </a:r>
            <a:r>
              <a:rPr lang="vi-VN" smtClean="0"/>
              <a:t>t</a:t>
            </a:r>
            <a:r>
              <a:rPr lang="en-US" smtClean="0"/>
              <a:t>ương </a:t>
            </a:r>
            <a:r>
              <a:rPr lang="vi-VN" smtClean="0"/>
              <a:t>đ</a:t>
            </a:r>
            <a:r>
              <a:rPr lang="en-US" smtClean="0"/>
              <a:t>ược</a:t>
            </a:r>
            <a:r>
              <a:rPr lang="vi-VN" smtClean="0"/>
              <a:t> </a:t>
            </a:r>
            <a:r>
              <a:rPr lang="vi-VN"/>
              <a:t>xắp xếp theo nguồn gốc: </a:t>
            </a:r>
          </a:p>
          <a:p>
            <a:pPr marL="0" indent="0">
              <a:buNone/>
            </a:pPr>
            <a:r>
              <a:rPr lang="vi-VN"/>
              <a:t>A-..... 						B-.....</a:t>
            </a:r>
          </a:p>
        </p:txBody>
      </p:sp>
    </p:spTree>
    <p:extLst>
      <p:ext uri="{BB962C8B-B14F-4D97-AF65-F5344CB8AC3E}">
        <p14:creationId xmlns:p14="http://schemas.microsoft.com/office/powerpoint/2010/main" val="191086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2B166E"/>
      </a:dk1>
      <a:lt1>
        <a:srgbClr val="FFFFFF"/>
      </a:lt1>
      <a:dk2>
        <a:srgbClr val="3F9D6C"/>
      </a:dk2>
      <a:lt2>
        <a:srgbClr val="DDDDDD"/>
      </a:lt2>
      <a:accent1>
        <a:srgbClr val="5BCD81"/>
      </a:accent1>
      <a:accent2>
        <a:srgbClr val="3399FF"/>
      </a:accent2>
      <a:accent3>
        <a:srgbClr val="FFFFFF"/>
      </a:accent3>
      <a:accent4>
        <a:srgbClr val="23115D"/>
      </a:accent4>
      <a:accent5>
        <a:srgbClr val="B5E3C1"/>
      </a:accent5>
      <a:accent6>
        <a:srgbClr val="2D8AE7"/>
      </a:accent6>
      <a:hlink>
        <a:srgbClr val="6666FF"/>
      </a:hlink>
      <a:folHlink>
        <a:srgbClr val="6C9BB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lnDef>
  </a:objectDefaults>
  <a:extraClrSchemeLst>
    <a:extraClrScheme>
      <a:clrScheme name="sample 1">
        <a:dk1>
          <a:srgbClr val="2B166E"/>
        </a:dk1>
        <a:lt1>
          <a:srgbClr val="FFFFFF"/>
        </a:lt1>
        <a:dk2>
          <a:srgbClr val="336699"/>
        </a:dk2>
        <a:lt2>
          <a:srgbClr val="DDDDDD"/>
        </a:lt2>
        <a:accent1>
          <a:srgbClr val="458F8F"/>
        </a:accent1>
        <a:accent2>
          <a:srgbClr val="CCCC00"/>
        </a:accent2>
        <a:accent3>
          <a:srgbClr val="FFFFFF"/>
        </a:accent3>
        <a:accent4>
          <a:srgbClr val="23115D"/>
        </a:accent4>
        <a:accent5>
          <a:srgbClr val="B0C6C6"/>
        </a:accent5>
        <a:accent6>
          <a:srgbClr val="B9B900"/>
        </a:accent6>
        <a:hlink>
          <a:srgbClr val="9999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666633"/>
        </a:dk1>
        <a:lt1>
          <a:srgbClr val="FFFFFF"/>
        </a:lt1>
        <a:dk2>
          <a:srgbClr val="000066"/>
        </a:dk2>
        <a:lt2>
          <a:srgbClr val="F7F4D5"/>
        </a:lt2>
        <a:accent1>
          <a:srgbClr val="C86C62"/>
        </a:accent1>
        <a:accent2>
          <a:srgbClr val="D3A5DF"/>
        </a:accent2>
        <a:accent3>
          <a:srgbClr val="FFFFFF"/>
        </a:accent3>
        <a:accent4>
          <a:srgbClr val="56562A"/>
        </a:accent4>
        <a:accent5>
          <a:srgbClr val="E0BAB7"/>
        </a:accent5>
        <a:accent6>
          <a:srgbClr val="BF95CA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B166E"/>
        </a:dk1>
        <a:lt1>
          <a:srgbClr val="FFFFFF"/>
        </a:lt1>
        <a:dk2>
          <a:srgbClr val="3F9D6C"/>
        </a:dk2>
        <a:lt2>
          <a:srgbClr val="DDDDDD"/>
        </a:lt2>
        <a:accent1>
          <a:srgbClr val="5BCD81"/>
        </a:accent1>
        <a:accent2>
          <a:srgbClr val="3399FF"/>
        </a:accent2>
        <a:accent3>
          <a:srgbClr val="FFFFFF"/>
        </a:accent3>
        <a:accent4>
          <a:srgbClr val="23115D"/>
        </a:accent4>
        <a:accent5>
          <a:srgbClr val="B5E3C1"/>
        </a:accent5>
        <a:accent6>
          <a:srgbClr val="2D8AE7"/>
        </a:accent6>
        <a:hlink>
          <a:srgbClr val="6666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slicce báo cáo</Template>
  <TotalTime>1439</TotalTime>
  <Words>147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sample</vt:lpstr>
      <vt:lpstr>Image</vt:lpstr>
      <vt:lpstr>Nhũ tương</vt:lpstr>
      <vt:lpstr>1</vt:lpstr>
      <vt:lpstr>2</vt:lpstr>
      <vt:lpstr>3</vt:lpstr>
      <vt:lpstr>4</vt:lpstr>
      <vt:lpstr>5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TỐI ƯU HÓA CÔNG THỨC GEL VI NHŨ TƯƠNG CURCUMIN VÀ THỬ TÁC DỤNG KHÁNG UNG THƯ CỦA CHẾ PHẨM TRÊN CHUỘT</dc:title>
  <dc:creator>PC</dc:creator>
  <cp:lastModifiedBy>Windows User</cp:lastModifiedBy>
  <cp:revision>182</cp:revision>
  <dcterms:created xsi:type="dcterms:W3CDTF">2016-09-29T06:22:15Z</dcterms:created>
  <dcterms:modified xsi:type="dcterms:W3CDTF">2018-10-15T00:21:08Z</dcterms:modified>
</cp:coreProperties>
</file>