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DCFF5-BCE3-4939-AD89-AE528EA953EE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E7F45-CB49-4F38-A244-61C80EEDCD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ADB01-CFA8-4455-B480-AB3C8451115D}" type="slidenum">
              <a:rPr lang="en-US" smtClean="0">
                <a:latin typeface="Arial" panose="020B0604020202020204" pitchFamily="34" charset="0"/>
              </a:rPr>
              <a:pPr/>
              <a:t>1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840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ADB01-CFA8-4455-B480-AB3C8451115D}" type="slidenum">
              <a:rPr lang="en-US" smtClean="0">
                <a:latin typeface="Arial" panose="020B0604020202020204" pitchFamily="34" charset="0"/>
              </a:rPr>
              <a:pPr/>
              <a:t>2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096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233A-8E1D-44F4-BF76-8664054435FB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8395-CF1E-4E35-96EC-795F7B24C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233A-8E1D-44F4-BF76-8664054435FB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8395-CF1E-4E35-96EC-795F7B24C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233A-8E1D-44F4-BF76-8664054435FB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8395-CF1E-4E35-96EC-795F7B24C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233A-8E1D-44F4-BF76-8664054435FB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8395-CF1E-4E35-96EC-795F7B24C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233A-8E1D-44F4-BF76-8664054435FB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8395-CF1E-4E35-96EC-795F7B24C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233A-8E1D-44F4-BF76-8664054435FB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8395-CF1E-4E35-96EC-795F7B24C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233A-8E1D-44F4-BF76-8664054435FB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8395-CF1E-4E35-96EC-795F7B24C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233A-8E1D-44F4-BF76-8664054435FB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8395-CF1E-4E35-96EC-795F7B24C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233A-8E1D-44F4-BF76-8664054435FB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8395-CF1E-4E35-96EC-795F7B24C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233A-8E1D-44F4-BF76-8664054435FB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8395-CF1E-4E35-96EC-795F7B24C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233A-8E1D-44F4-BF76-8664054435FB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8395-CF1E-4E35-96EC-795F7B24C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B233A-8E1D-44F4-BF76-8664054435FB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38395-CF1E-4E35-96EC-795F7B24C2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7384" y="235750"/>
            <a:ext cx="8354716" cy="3109185"/>
          </a:xfrm>
          <a:prstGeom prst="rect">
            <a:avLst/>
          </a:prstGeom>
          <a:noFill/>
        </p:spPr>
        <p:txBody>
          <a:bodyPr wrap="square" lIns="84457" tIns="42228" rIns="84457" bIns="4222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7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Hạn</a:t>
            </a:r>
            <a:r>
              <a:rPr lang="en-US" sz="27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sử</a:t>
            </a:r>
            <a:r>
              <a:rPr lang="en-US" sz="27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r>
              <a:rPr lang="en-US" sz="27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thuốc</a:t>
            </a:r>
            <a:endParaRPr lang="en-US" sz="27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Thuốc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bảo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quản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phân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hủy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phản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ứng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bậc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1.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sz="2600" baseline="-25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90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thời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gian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hàm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lượng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thuốc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còn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lại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90%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với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ban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đầu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vi-VN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vi-VN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6802" name="Picture 2" descr="http://suckhoedoisong.vn/Images/nguyenkhanh/2017/04/13/thuoc_gi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9006" y="2371581"/>
            <a:ext cx="4868765" cy="3669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A9DF-317E-4205-81D4-9ACE69165D07}" type="datetime1">
              <a:rPr lang="en-US" smtClean="0"/>
              <a:pPr/>
              <a:t>4/18/2019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57C4-03E6-40F0-A382-C83E86DA6FD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599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7" y="314889"/>
            <a:ext cx="8249742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vi-VN" b="1" dirty="0">
                <a:latin typeface="Arial (Body)"/>
              </a:rPr>
              <a:t>Áp dụng.</a:t>
            </a:r>
            <a:r>
              <a:rPr lang="vi-VN" dirty="0">
                <a:latin typeface="Arial (Body)"/>
              </a:rPr>
              <a:t> </a:t>
            </a:r>
            <a:r>
              <a:rPr lang="pl-PL" dirty="0" err="1" smtClean="0">
                <a:latin typeface="Arial (Body)"/>
              </a:rPr>
              <a:t>Một</a:t>
            </a:r>
            <a:r>
              <a:rPr lang="pl-PL" dirty="0" smtClean="0">
                <a:latin typeface="Arial (Body)"/>
              </a:rPr>
              <a:t> </a:t>
            </a:r>
            <a:r>
              <a:rPr lang="pl-PL" dirty="0" err="1">
                <a:latin typeface="Arial (Body)"/>
              </a:rPr>
              <a:t>loại</a:t>
            </a:r>
            <a:r>
              <a:rPr lang="pl-PL" dirty="0">
                <a:latin typeface="Arial (Body)"/>
              </a:rPr>
              <a:t> </a:t>
            </a:r>
            <a:r>
              <a:rPr lang="pl-PL" dirty="0" err="1">
                <a:latin typeface="Arial (Body)"/>
              </a:rPr>
              <a:t>thuốc</a:t>
            </a:r>
            <a:r>
              <a:rPr lang="pl-PL" dirty="0">
                <a:latin typeface="Arial (Body)"/>
              </a:rPr>
              <a:t> </a:t>
            </a:r>
            <a:r>
              <a:rPr lang="pl-PL" dirty="0" err="1">
                <a:latin typeface="Arial (Body)"/>
              </a:rPr>
              <a:t>nhãn</a:t>
            </a:r>
            <a:r>
              <a:rPr lang="pl-PL" dirty="0">
                <a:latin typeface="Arial (Body)"/>
              </a:rPr>
              <a:t> </a:t>
            </a:r>
            <a:r>
              <a:rPr lang="pl-PL" dirty="0" err="1">
                <a:latin typeface="Arial (Body)"/>
              </a:rPr>
              <a:t>khoa</a:t>
            </a:r>
            <a:r>
              <a:rPr lang="pl-PL" dirty="0">
                <a:latin typeface="Arial (Body)"/>
              </a:rPr>
              <a:t> </a:t>
            </a:r>
            <a:r>
              <a:rPr lang="pl-PL" dirty="0" err="1">
                <a:latin typeface="Arial (Body)"/>
              </a:rPr>
              <a:t>phân</a:t>
            </a:r>
            <a:r>
              <a:rPr lang="pl-PL" dirty="0">
                <a:latin typeface="Arial (Body)"/>
              </a:rPr>
              <a:t> </a:t>
            </a:r>
            <a:r>
              <a:rPr lang="pl-PL" dirty="0" err="1">
                <a:latin typeface="Arial (Body)"/>
              </a:rPr>
              <a:t>hủy</a:t>
            </a:r>
            <a:r>
              <a:rPr lang="pl-PL" dirty="0">
                <a:latin typeface="Arial (Body)"/>
              </a:rPr>
              <a:t> </a:t>
            </a:r>
            <a:r>
              <a:rPr lang="pl-PL" dirty="0" err="1">
                <a:latin typeface="Arial (Body)"/>
              </a:rPr>
              <a:t>theo</a:t>
            </a:r>
            <a:r>
              <a:rPr lang="pl-PL" dirty="0">
                <a:latin typeface="Arial (Body)"/>
              </a:rPr>
              <a:t> qui </a:t>
            </a:r>
            <a:r>
              <a:rPr lang="pl-PL" dirty="0" err="1">
                <a:latin typeface="Arial (Body)"/>
              </a:rPr>
              <a:t>luật</a:t>
            </a:r>
            <a:r>
              <a:rPr lang="pl-PL" dirty="0">
                <a:latin typeface="Arial (Body)"/>
              </a:rPr>
              <a:t> </a:t>
            </a:r>
            <a:r>
              <a:rPr lang="pl-PL" dirty="0" err="1">
                <a:latin typeface="Arial (Body)"/>
              </a:rPr>
              <a:t>phản</a:t>
            </a:r>
            <a:r>
              <a:rPr lang="pl-PL" dirty="0">
                <a:latin typeface="Arial (Body)"/>
              </a:rPr>
              <a:t> </a:t>
            </a:r>
            <a:r>
              <a:rPr lang="pl-PL" dirty="0" err="1">
                <a:latin typeface="Arial (Body)"/>
              </a:rPr>
              <a:t>ứng</a:t>
            </a:r>
            <a:r>
              <a:rPr lang="pl-PL" dirty="0">
                <a:latin typeface="Arial (Body)"/>
              </a:rPr>
              <a:t> </a:t>
            </a:r>
            <a:r>
              <a:rPr lang="pl-PL" dirty="0" err="1">
                <a:latin typeface="Arial (Body)"/>
              </a:rPr>
              <a:t>bậc</a:t>
            </a:r>
            <a:r>
              <a:rPr lang="pl-PL" dirty="0">
                <a:latin typeface="Arial (Body)"/>
              </a:rPr>
              <a:t> 1 </a:t>
            </a:r>
            <a:r>
              <a:rPr lang="pl-PL" dirty="0" err="1">
                <a:latin typeface="Arial (Body)"/>
              </a:rPr>
              <a:t>với</a:t>
            </a:r>
            <a:r>
              <a:rPr lang="pl-PL" dirty="0">
                <a:latin typeface="Arial (Body)"/>
              </a:rPr>
              <a:t> </a:t>
            </a:r>
            <a:r>
              <a:rPr lang="pl-PL" dirty="0" err="1">
                <a:latin typeface="Arial (Body)"/>
              </a:rPr>
              <a:t>hằng</a:t>
            </a:r>
            <a:r>
              <a:rPr lang="pl-PL" dirty="0">
                <a:latin typeface="Arial (Body)"/>
              </a:rPr>
              <a:t> </a:t>
            </a:r>
            <a:r>
              <a:rPr lang="pl-PL" dirty="0" err="1">
                <a:latin typeface="Arial (Body)"/>
              </a:rPr>
              <a:t>số</a:t>
            </a:r>
            <a:r>
              <a:rPr lang="pl-PL" dirty="0">
                <a:latin typeface="Arial (Body)"/>
              </a:rPr>
              <a:t> </a:t>
            </a:r>
            <a:r>
              <a:rPr lang="pl-PL" dirty="0" err="1">
                <a:latin typeface="Arial (Body)"/>
              </a:rPr>
              <a:t>tốc</a:t>
            </a:r>
            <a:r>
              <a:rPr lang="pl-PL" dirty="0">
                <a:latin typeface="Arial (Body)"/>
              </a:rPr>
              <a:t> </a:t>
            </a:r>
            <a:r>
              <a:rPr lang="pl-PL" dirty="0" err="1">
                <a:latin typeface="Arial (Body)"/>
              </a:rPr>
              <a:t>độ</a:t>
            </a:r>
            <a:r>
              <a:rPr lang="pl-PL" dirty="0">
                <a:latin typeface="Arial (Body)"/>
              </a:rPr>
              <a:t> 0,0006 (</a:t>
            </a:r>
            <a:r>
              <a:rPr lang="pl-PL" dirty="0" err="1">
                <a:latin typeface="Arial (Body)"/>
              </a:rPr>
              <a:t>ngày</a:t>
            </a:r>
            <a:r>
              <a:rPr lang="pl-PL" dirty="0">
                <a:latin typeface="Arial (Body)"/>
              </a:rPr>
              <a:t>)</a:t>
            </a:r>
            <a:r>
              <a:rPr lang="pl-PL" baseline="30000" dirty="0">
                <a:latin typeface="Arial (Body)"/>
              </a:rPr>
              <a:t>-1</a:t>
            </a:r>
            <a:r>
              <a:rPr lang="pl-PL" dirty="0">
                <a:latin typeface="Arial (Body)"/>
              </a:rPr>
              <a:t>. </a:t>
            </a:r>
            <a:r>
              <a:rPr lang="en-US" dirty="0" err="1" smtClean="0">
                <a:latin typeface="Arial (Body)"/>
              </a:rPr>
              <a:t>Thuốc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sẽ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hết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hạn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sử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dụng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khi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hàm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lượng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còn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lại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thấp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hơn</a:t>
            </a:r>
            <a:r>
              <a:rPr lang="en-US" dirty="0" smtClean="0">
                <a:latin typeface="Arial (Body)"/>
              </a:rPr>
              <a:t> 90% so </a:t>
            </a:r>
            <a:r>
              <a:rPr lang="en-US" dirty="0" err="1" smtClean="0">
                <a:latin typeface="Arial (Body)"/>
              </a:rPr>
              <a:t>với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hàm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lượng</a:t>
            </a:r>
            <a:r>
              <a:rPr lang="en-US" dirty="0" smtClean="0">
                <a:latin typeface="Arial (Body)"/>
              </a:rPr>
              <a:t> ban </a:t>
            </a:r>
            <a:r>
              <a:rPr lang="en-US" dirty="0" err="1" smtClean="0">
                <a:latin typeface="Arial (Body)"/>
              </a:rPr>
              <a:t>đầu</a:t>
            </a:r>
            <a:r>
              <a:rPr lang="en-US" dirty="0" smtClean="0">
                <a:latin typeface="Arial (Body)"/>
              </a:rPr>
              <a:t>. </a:t>
            </a:r>
            <a:r>
              <a:rPr lang="pl-PL" dirty="0" err="1" smtClean="0">
                <a:latin typeface="Arial (Body)"/>
              </a:rPr>
              <a:t>Hạn</a:t>
            </a:r>
            <a:r>
              <a:rPr lang="pl-PL" dirty="0" smtClean="0">
                <a:latin typeface="Arial (Body)"/>
              </a:rPr>
              <a:t> </a:t>
            </a:r>
            <a:r>
              <a:rPr lang="pl-PL" dirty="0" err="1">
                <a:latin typeface="Arial (Body)"/>
              </a:rPr>
              <a:t>sử</a:t>
            </a:r>
            <a:r>
              <a:rPr lang="pl-PL" dirty="0">
                <a:latin typeface="Arial (Body)"/>
              </a:rPr>
              <a:t> </a:t>
            </a:r>
            <a:r>
              <a:rPr lang="pl-PL" dirty="0" err="1">
                <a:latin typeface="Arial (Body)"/>
              </a:rPr>
              <a:t>dụng</a:t>
            </a:r>
            <a:r>
              <a:rPr lang="pl-PL" dirty="0">
                <a:latin typeface="Arial (Body)"/>
              </a:rPr>
              <a:t> </a:t>
            </a:r>
            <a:r>
              <a:rPr lang="pl-PL" dirty="0" err="1">
                <a:latin typeface="Arial (Body)"/>
              </a:rPr>
              <a:t>của</a:t>
            </a:r>
            <a:r>
              <a:rPr lang="pl-PL" dirty="0">
                <a:latin typeface="Arial (Body)"/>
              </a:rPr>
              <a:t> </a:t>
            </a:r>
            <a:r>
              <a:rPr lang="pl-PL" dirty="0" err="1">
                <a:latin typeface="Arial (Body)"/>
              </a:rPr>
              <a:t>thuốc</a:t>
            </a:r>
            <a:r>
              <a:rPr lang="pl-PL" dirty="0">
                <a:latin typeface="Arial (Body)"/>
              </a:rPr>
              <a:t> </a:t>
            </a:r>
            <a:r>
              <a:rPr lang="pl-PL" dirty="0" err="1" smtClean="0">
                <a:latin typeface="Arial (Body)"/>
              </a:rPr>
              <a:t>là</a:t>
            </a:r>
            <a:r>
              <a:rPr lang="pl-PL" dirty="0" smtClean="0">
                <a:latin typeface="Arial (Body)"/>
              </a:rPr>
              <a:t>: </a:t>
            </a:r>
            <a:endParaRPr lang="en-US" dirty="0">
              <a:latin typeface="Arial (Body)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dirty="0">
                <a:latin typeface="Arial (Body)"/>
              </a:rPr>
              <a:t>A. 163,4 </a:t>
            </a:r>
            <a:r>
              <a:rPr lang="pl-PL" dirty="0" err="1">
                <a:latin typeface="Arial (Body)"/>
              </a:rPr>
              <a:t>ngày</a:t>
            </a:r>
            <a:r>
              <a:rPr lang="pl-PL" dirty="0">
                <a:latin typeface="Arial (Body)"/>
              </a:rPr>
              <a:t>.					B. 135,7 </a:t>
            </a:r>
            <a:r>
              <a:rPr lang="pl-PL" dirty="0" err="1">
                <a:latin typeface="Arial (Body)"/>
              </a:rPr>
              <a:t>ngày</a:t>
            </a:r>
            <a:r>
              <a:rPr lang="pl-PL" dirty="0">
                <a:latin typeface="Arial (Body)"/>
              </a:rPr>
              <a:t>.  		</a:t>
            </a:r>
            <a:endParaRPr lang="en-US" dirty="0">
              <a:latin typeface="Arial (Body)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dirty="0">
                <a:latin typeface="Arial (Body)"/>
              </a:rPr>
              <a:t>C. 180,5 </a:t>
            </a:r>
            <a:r>
              <a:rPr lang="pl-PL" dirty="0" err="1">
                <a:latin typeface="Arial (Body)"/>
              </a:rPr>
              <a:t>ngày</a:t>
            </a:r>
            <a:r>
              <a:rPr lang="pl-PL" dirty="0">
                <a:latin typeface="Arial (Body)"/>
              </a:rPr>
              <a:t>.</a:t>
            </a:r>
            <a:r>
              <a:rPr lang="pl-PL" b="1" dirty="0">
                <a:latin typeface="Arial (Body)"/>
              </a:rPr>
              <a:t>					</a:t>
            </a:r>
            <a:r>
              <a:rPr lang="pl-PL" dirty="0">
                <a:latin typeface="Arial (Body)"/>
              </a:rPr>
              <a:t>D. 175,6 </a:t>
            </a:r>
            <a:r>
              <a:rPr lang="pl-PL" dirty="0" err="1">
                <a:latin typeface="Arial (Body)"/>
              </a:rPr>
              <a:t>ngày</a:t>
            </a:r>
            <a:r>
              <a:rPr lang="pl-PL" dirty="0">
                <a:latin typeface="Arial (Body)"/>
              </a:rPr>
              <a:t>.</a:t>
            </a:r>
            <a:endParaRPr lang="en-US" dirty="0">
              <a:latin typeface="Arial (Body)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vi-VN" dirty="0">
              <a:latin typeface="Arial (Body)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6EC7-9DB2-41FD-AA63-E4D9D68F8F3C}" type="datetime1">
              <a:rPr lang="en-US" smtClean="0"/>
              <a:pPr/>
              <a:t>4/18/2019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57C4-03E6-40F0-A382-C83E86DA6FD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867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On-screen Show (4:3)</PresentationFormat>
  <Paragraphs>12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Thuylinh</dc:creator>
  <cp:lastModifiedBy>Thuylinh</cp:lastModifiedBy>
  <cp:revision>1</cp:revision>
  <dcterms:created xsi:type="dcterms:W3CDTF">2019-04-18T15:26:01Z</dcterms:created>
  <dcterms:modified xsi:type="dcterms:W3CDTF">2019-04-18T15:26:24Z</dcterms:modified>
</cp:coreProperties>
</file>