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430" r:id="rId2"/>
    <p:sldId id="431" r:id="rId3"/>
    <p:sldId id="432" r:id="rId4"/>
    <p:sldId id="433" r:id="rId5"/>
    <p:sldId id="434" r:id="rId6"/>
    <p:sldId id="435" r:id="rId7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3" autoAdjust="0"/>
    <p:restoredTop sz="84479" autoAdjust="0"/>
  </p:normalViewPr>
  <p:slideViewPr>
    <p:cSldViewPr>
      <p:cViewPr varScale="1">
        <p:scale>
          <a:sx n="63" d="100"/>
          <a:sy n="63" d="100"/>
        </p:scale>
        <p:origin x="18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2274-782E-4CF8-915B-371E1CFCC216}" type="datetimeFigureOut">
              <a:rPr lang="en-US" smtClean="0"/>
              <a:pPr/>
              <a:t>07-Mar-19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0264-92A3-47EE-8049-7746B5C0C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4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076E5-5211-418E-82E8-FDF05EDF06E5}" type="datetimeFigureOut">
              <a:rPr lang="en-US" smtClean="0"/>
              <a:t>07-Mar-19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6453A-AD5F-4D5B-8792-50A282609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0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83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06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30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07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84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6453A-AD5F-4D5B-8792-50A2826099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9FBB36A-40C5-4314-976F-0AF34F5D9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BA14A-E10A-4B16-8F51-995AD0337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631F7-6479-4E8D-B320-3C946F02B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85FC8-CDB2-47A9-B84D-7578EBB90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9CE5-5893-4EAC-ACBC-C3EB3A44F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DB0D-35AE-4CF4-9864-4F3356A6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B4E39-EB45-4FD9-9337-A0D7F046D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9503-A5ED-4BC0-A4C2-347928283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2CD2-2996-43BF-9471-DFCE8CAEA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63A3-7417-4ABB-940B-FA5B3AAAC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B62F3-DBD7-4022-81C6-409C34B48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6EDE-D698-4122-BC18-04410E50A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F940B8-C5FB-46DC-843F-E172194DB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1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en-US" b="1" i="1" smtClean="0">
                <a:solidFill>
                  <a:schemeClr val="tx2"/>
                </a:solidFill>
                <a:latin typeface="Arial" panose="020B0604020202020204" pitchFamily="34" charset="0"/>
              </a:rPr>
              <a:t>So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sánh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2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loại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thiết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bị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trộn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chất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rắn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loại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có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sự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nhào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lộn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và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loại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tạo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sự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nhào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lộn</a:t>
            </a:r>
            <a:r>
              <a:rPr lang="en-US" altLang="en-US" b="1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b="1" i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vi-VN" altLang="en-US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2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Có </a:t>
            </a: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25 gam bột có V = 43,2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ml</a:t>
            </a: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, dập đến V = 34,3 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ml</a:t>
            </a:r>
          </a:p>
          <a:p>
            <a:pPr marL="0" indent="0" eaLnBrk="1" hangingPunct="1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- Tìm tỷ trọng biểu kiến của hỗn hợp.</a:t>
            </a:r>
          </a:p>
          <a:p>
            <a:pPr marL="0" indent="0" eaLnBrk="1" hangingPunct="1">
              <a:buNone/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T</a:t>
            </a: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ì</a:t>
            </a: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m độ xốp của viên nếu tỷ trọng thật bằng 1.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b="1" i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vi-VN" altLang="en-US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8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3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Trình bày cơ chế tạo hạt ướt? </a:t>
            </a:r>
            <a:endParaRPr lang="vi-VN" altLang="en-US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7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4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Trình bày các yếu tố ảnh hưởng quá trình tạo hạt ướt?</a:t>
            </a:r>
          </a:p>
        </p:txBody>
      </p:sp>
    </p:spTree>
    <p:extLst>
      <p:ext uri="{BB962C8B-B14F-4D97-AF65-F5344CB8AC3E}">
        <p14:creationId xmlns:p14="http://schemas.microsoft.com/office/powerpoint/2010/main" val="103958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5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Trình bày các bước của quá trình tạo hạt ướt? </a:t>
            </a:r>
          </a:p>
        </p:txBody>
      </p:sp>
    </p:spTree>
    <p:extLst>
      <p:ext uri="{BB962C8B-B14F-4D97-AF65-F5344CB8AC3E}">
        <p14:creationId xmlns:p14="http://schemas.microsoft.com/office/powerpoint/2010/main" val="12530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09600"/>
            <a:ext cx="75438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Arial" panose="020B0604020202020204" pitchFamily="34" charset="0"/>
              </a:rPr>
              <a:t>Bài tập 6</a:t>
            </a:r>
            <a:endParaRPr lang="en-US" altLang="en-US" sz="3600" b="1" dirty="0" smtClean="0">
              <a:solidFill>
                <a:srgbClr val="FF0000"/>
              </a:solidFill>
              <a:latin typeface=".VnBlackH" panose="020B7200000000000000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2071687"/>
            <a:ext cx="8610600" cy="432911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vi-VN" altLang="en-US" b="1">
                <a:solidFill>
                  <a:schemeClr val="tx2"/>
                </a:solidFill>
                <a:latin typeface="Arial" panose="020B0604020202020204" pitchFamily="34" charset="0"/>
              </a:rPr>
              <a:t>Trình bày các đặc tính của hạt cần đánh giá, phương pháp đánh giá?</a:t>
            </a:r>
          </a:p>
        </p:txBody>
      </p:sp>
    </p:spTree>
    <p:extLst>
      <p:ext uri="{BB962C8B-B14F-4D97-AF65-F5344CB8AC3E}">
        <p14:creationId xmlns:p14="http://schemas.microsoft.com/office/powerpoint/2010/main" val="28383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9894</TotalTime>
  <Words>136</Words>
  <Application>Microsoft Office PowerPoint</Application>
  <PresentationFormat>On-screen Show (4:3)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.VnBlackH</vt:lpstr>
      <vt:lpstr>Arial</vt:lpstr>
      <vt:lpstr>Calibri</vt:lpstr>
      <vt:lpstr>Tahoma</vt:lpstr>
      <vt:lpstr>Wingdings</vt:lpstr>
      <vt:lpstr>Blends</vt:lpstr>
      <vt:lpstr>Bài tập 1</vt:lpstr>
      <vt:lpstr>Bài tập 2</vt:lpstr>
      <vt:lpstr>Bài tập 3</vt:lpstr>
      <vt:lpstr>Bài tập 4</vt:lpstr>
      <vt:lpstr>Bài tập 5</vt:lpstr>
      <vt:lpstr>Bài tập 6</vt:lpstr>
    </vt:vector>
  </TitlesOfParts>
  <Company>XP-2010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Đại Học Quốc Gia Tp. HCM Đại Học Khoa Học Tự Nhiên</dc:title>
  <dc:creator>Gakonchipchip-ghostViet</dc:creator>
  <cp:lastModifiedBy>Windows User</cp:lastModifiedBy>
  <cp:revision>365</cp:revision>
  <dcterms:created xsi:type="dcterms:W3CDTF">2011-05-17T04:29:39Z</dcterms:created>
  <dcterms:modified xsi:type="dcterms:W3CDTF">2019-03-07T00:14:37Z</dcterms:modified>
</cp:coreProperties>
</file>