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317" r:id="rId2"/>
    <p:sldId id="318" r:id="rId3"/>
    <p:sldId id="319" r:id="rId4"/>
    <p:sldId id="320" r:id="rId5"/>
    <p:sldId id="321" r:id="rId6"/>
    <p:sldId id="32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664" autoAdjust="0"/>
  </p:normalViewPr>
  <p:slideViewPr>
    <p:cSldViewPr>
      <p:cViewPr varScale="1">
        <p:scale>
          <a:sx n="55" d="100"/>
          <a:sy n="55" d="100"/>
        </p:scale>
        <p:origin x="1830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50AF-BC72-4CE7-97EA-1849F93AF2D4}" type="datetimeFigureOut">
              <a:rPr lang="en-US" smtClean="0"/>
              <a:t>14-May-19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6B2A1-8FAC-4479-86E7-22D2BF74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02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1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45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27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9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just">
              <a:buClrTx/>
              <a:buNone/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73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0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19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87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69A656F-2C0C-4B31-A885-86A90CF38B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Thuốc </a:t>
            </a:r>
            <a:r>
              <a:rPr lang="en-US" smtClean="0"/>
              <a:t>đặt (tt)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00"/>
    </mc:Choice>
    <mc:Fallback xmlns=""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Tá </a:t>
            </a:r>
            <a:r>
              <a:rPr lang="vi-VN" b="1"/>
              <a:t>dược gelatin có thể chất dẻo nên dễ nóng chảy phóng thích dược chất.</a:t>
            </a:r>
          </a:p>
        </p:txBody>
      </p:sp>
    </p:spTree>
    <p:extLst>
      <p:ext uri="{BB962C8B-B14F-4D97-AF65-F5344CB8AC3E}">
        <p14:creationId xmlns:p14="http://schemas.microsoft.com/office/powerpoint/2010/main" val="3795401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00"/>
    </mc:Choice>
    <mc:Fallback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Thuốc </a:t>
            </a:r>
            <a:r>
              <a:rPr lang="vi-VN" b="1"/>
              <a:t>đặt chứa dược chất không bền với men gan nên phải đặt ở vị trí sâu nhất của trực tràng.</a:t>
            </a:r>
          </a:p>
        </p:txBody>
      </p:sp>
    </p:spTree>
    <p:extLst>
      <p:ext uri="{BB962C8B-B14F-4D97-AF65-F5344CB8AC3E}">
        <p14:creationId xmlns:p14="http://schemas.microsoft.com/office/powerpoint/2010/main" val="328649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00"/>
    </mc:Choice>
    <mc:Fallback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Thuốc </a:t>
            </a:r>
            <a:r>
              <a:rPr lang="vi-VN" b="1"/>
              <a:t>trứng thường dùng để gây tác dụng tại chỗ vì sự hấp thu ở niêm mạc âm đạo chậm và không hoàn toàn.</a:t>
            </a:r>
          </a:p>
        </p:txBody>
      </p:sp>
    </p:spTree>
    <p:extLst>
      <p:ext uri="{BB962C8B-B14F-4D97-AF65-F5344CB8AC3E}">
        <p14:creationId xmlns:p14="http://schemas.microsoft.com/office/powerpoint/2010/main" val="475868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00"/>
    </mc:Choice>
    <mc:Fallback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Thuốc </a:t>
            </a:r>
            <a:r>
              <a:rPr lang="vi-VN" b="1"/>
              <a:t>đạn chứa paracetamol cần đặt vào vùng trực tràng dưới và giữa vì cần gây tác dụng toàn thân.</a:t>
            </a:r>
          </a:p>
        </p:txBody>
      </p:sp>
    </p:spTree>
    <p:extLst>
      <p:ext uri="{BB962C8B-B14F-4D97-AF65-F5344CB8AC3E}">
        <p14:creationId xmlns:p14="http://schemas.microsoft.com/office/powerpoint/2010/main" val="308222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00"/>
    </mc:Choice>
    <mc:Fallback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Witespol </a:t>
            </a:r>
            <a:r>
              <a:rPr lang="vi-VN" b="1"/>
              <a:t>là một loại tá dược tổng hợp.</a:t>
            </a:r>
          </a:p>
        </p:txBody>
      </p:sp>
    </p:spTree>
    <p:extLst>
      <p:ext uri="{BB962C8B-B14F-4D97-AF65-F5344CB8AC3E}">
        <p14:creationId xmlns:p14="http://schemas.microsoft.com/office/powerpoint/2010/main" val="3059852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000"/>
    </mc:Choice>
    <mc:Fallback>
      <p:transition spd="slow" advTm="6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slicce báo cáo</Template>
  <TotalTime>1954</TotalTime>
  <Words>108</Words>
  <Application>Microsoft Office PowerPoint</Application>
  <PresentationFormat>On-screen Show (4:3)</PresentationFormat>
  <Paragraphs>16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sample</vt:lpstr>
      <vt:lpstr>Image</vt:lpstr>
      <vt:lpstr>Thuốc đặt (tt)</vt:lpstr>
      <vt:lpstr>6</vt:lpstr>
      <vt:lpstr>7</vt:lpstr>
      <vt:lpstr>8</vt:lpstr>
      <vt:lpstr>9</vt:lpstr>
      <vt:lpstr>10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TỐI ƯU HÓA CÔNG THỨC GEL VI NHŨ TƯƠNG CURCUMIN VÀ THỬ TÁC DỤNG KHÁNG UNG THƯ CỦA CHẾ PHẨM TRÊN CHUỘT</dc:title>
  <dc:creator>PC</dc:creator>
  <cp:lastModifiedBy>Windows User</cp:lastModifiedBy>
  <cp:revision>223</cp:revision>
  <dcterms:created xsi:type="dcterms:W3CDTF">2016-09-29T06:22:15Z</dcterms:created>
  <dcterms:modified xsi:type="dcterms:W3CDTF">2019-05-14T12:43:55Z</dcterms:modified>
</cp:coreProperties>
</file>