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E8427-29D9-41E0-B03B-6B4BC3D3C2A2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5F792-D6EB-4148-850D-877345871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4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7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6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4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6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1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7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8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B9893-037F-437D-83C9-D50C9424BE0F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09D3-46B0-4713-A0F5-6B2D3D5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Trong 5 chất sau, có 1 tá dược đa năng là: </a:t>
            </a:r>
            <a:endParaRPr lang="en-US" smtClean="0"/>
          </a:p>
          <a:p>
            <a:r>
              <a:rPr lang="vi-VN" smtClean="0"/>
              <a:t>a</a:t>
            </a:r>
            <a:r>
              <a:rPr lang="vi-VN"/>
              <a:t>. Tinh bột. </a:t>
            </a:r>
          </a:p>
          <a:p>
            <a:r>
              <a:rPr lang="vi-VN"/>
              <a:t>b. Avicel PH102. </a:t>
            </a:r>
          </a:p>
          <a:p>
            <a:r>
              <a:rPr lang="vi-VN"/>
              <a:t>c. Calci phosphat. </a:t>
            </a:r>
          </a:p>
          <a:p>
            <a:r>
              <a:rPr lang="vi-VN"/>
              <a:t>d. Magnesi stearat. </a:t>
            </a:r>
          </a:p>
          <a:p>
            <a:r>
              <a:rPr lang="vi-VN"/>
              <a:t>e. Lactose.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Mục đích chính của việc xát/tạo hạt trong quy trình bào chế viên nén là: </a:t>
            </a:r>
          </a:p>
          <a:p>
            <a:r>
              <a:rPr lang="vi-VN"/>
              <a:t>a. Làm giảm ma sát, giúp thuốc không dính vào chày, cối.</a:t>
            </a:r>
          </a:p>
          <a:p>
            <a:r>
              <a:rPr lang="vi-VN"/>
              <a:t>b. Làm tăng tính dính và độ trơn chảy để phân liều đồng đều khi dập viên.</a:t>
            </a:r>
          </a:p>
          <a:p>
            <a:r>
              <a:rPr lang="vi-VN"/>
              <a:t>c. Làm tăng tính dính cho bột/hạt thuốc.</a:t>
            </a:r>
          </a:p>
          <a:p>
            <a:r>
              <a:rPr lang="vi-VN"/>
              <a:t>d. Làm thuốc không bay bụi khi dập viên. </a:t>
            </a:r>
          </a:p>
          <a:p>
            <a:r>
              <a:rPr lang="vi-VN"/>
              <a:t>e. Làm thuốc đồng màu hơn.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Trước khi dập viên, bột/hạt thuốc phải đáp ứng thông số quan trọng nhất là: </a:t>
            </a:r>
          </a:p>
          <a:p>
            <a:r>
              <a:rPr lang="vi-VN"/>
              <a:t>a. Có kích thước ở mức yêu cầu. </a:t>
            </a:r>
          </a:p>
          <a:p>
            <a:r>
              <a:rPr lang="vi-VN"/>
              <a:t>b. Có độ trơn chảy đúng quy định.</a:t>
            </a:r>
          </a:p>
          <a:p>
            <a:r>
              <a:rPr lang="vi-VN"/>
              <a:t>c. Có tỷ trọng hay thể tích biểu kiến đạt mức yêu cầu. </a:t>
            </a:r>
          </a:p>
          <a:p>
            <a:r>
              <a:rPr lang="vi-VN"/>
              <a:t>d. Có hàm ẩm thích hợp. </a:t>
            </a:r>
          </a:p>
          <a:p>
            <a:r>
              <a:rPr lang="vi-VN"/>
              <a:t>e. Có nồng độ/hàm lượng hoạt chất đúng quy định.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6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Cách dùng thích hợp cho viên sủi bọt chứa paracetamol và vitamin C: </a:t>
            </a:r>
          </a:p>
          <a:p>
            <a:r>
              <a:rPr lang="vi-VN"/>
              <a:t>a. Bẻ viên và nuốt. </a:t>
            </a:r>
          </a:p>
          <a:p>
            <a:r>
              <a:rPr lang="vi-VN"/>
              <a:t>b. Ngậm trong miệng cho tan dần. </a:t>
            </a:r>
          </a:p>
          <a:p>
            <a:r>
              <a:rPr lang="vi-VN"/>
              <a:t>c. Nuốt cả viên. </a:t>
            </a:r>
          </a:p>
          <a:p>
            <a:r>
              <a:rPr lang="vi-VN"/>
              <a:t>d. Hoà tan trong nước rồi uống. </a:t>
            </a:r>
          </a:p>
          <a:p>
            <a:r>
              <a:rPr lang="vi-VN"/>
              <a:t>e. Không có cách dùng bắt buộc, duy nhất.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8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Kiểu bao bì thích hợp, kinh tế nhất để đóng gói viên sủi bọt vitamin C1000mg: </a:t>
            </a:r>
            <a:endParaRPr lang="en-US" smtClean="0"/>
          </a:p>
          <a:p>
            <a:r>
              <a:rPr lang="en-US" smtClean="0"/>
              <a:t>a</a:t>
            </a:r>
            <a:r>
              <a:rPr lang="en-US"/>
              <a:t>. Vỉ bấm chế tạo bằng nhôm - nhựa. </a:t>
            </a:r>
          </a:p>
          <a:p>
            <a:r>
              <a:rPr lang="en-US"/>
              <a:t>b. Gói nhôm - nhựa cho từng viên.</a:t>
            </a:r>
          </a:p>
          <a:p>
            <a:r>
              <a:rPr lang="en-US"/>
              <a:t>c. Chai, nắp nhựa đóng nhiều viên và có gói silicagel chống ẩm.</a:t>
            </a:r>
          </a:p>
          <a:p>
            <a:r>
              <a:rPr lang="en-US"/>
              <a:t>d. Gói nhôm - nhựa cho nhiều viên.</a:t>
            </a:r>
          </a:p>
          <a:p>
            <a:r>
              <a:rPr lang="en-US"/>
              <a:t>e. Ống (tube) nhựa cho nhiều viên, có nắp đặc biệt và gói silicagel chống ẩm.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3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Kiểu bao bì tiện dùng để đóng gói, bảo quản thuốc viên thông thường là: </a:t>
            </a:r>
            <a:endParaRPr lang="en-US" smtClean="0"/>
          </a:p>
          <a:p>
            <a:r>
              <a:rPr lang="vi-VN" smtClean="0"/>
              <a:t>a</a:t>
            </a:r>
            <a:r>
              <a:rPr lang="vi-VN"/>
              <a:t>. Chai, nắp nhựa đóng nhiều viên và có gói Silicagel chống ẩm.</a:t>
            </a:r>
          </a:p>
          <a:p>
            <a:r>
              <a:rPr lang="vi-VN"/>
              <a:t>b. Gói nhôm - nhựa cho từng viên.</a:t>
            </a:r>
          </a:p>
          <a:p>
            <a:r>
              <a:rPr lang="vi-VN"/>
              <a:t>c. Vỉ bấm chế tạo bằng nhôm - nhựa, có khuôn cho từng viên.</a:t>
            </a:r>
          </a:p>
          <a:p>
            <a:r>
              <a:rPr lang="vi-VN"/>
              <a:t>d. Gói nhôm - nhựa cho nhiều viên.</a:t>
            </a:r>
          </a:p>
          <a:p>
            <a:r>
              <a:rPr lang="vi-VN"/>
              <a:t>e. Ống (tube) nhựa cho nhiều viên, có nắp đặc biệt và gói silicagel chống ẩm.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5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0"/>
    </mc:Choice>
    <mc:Fallback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38</vt:lpstr>
      <vt:lpstr>39</vt:lpstr>
      <vt:lpstr>40</vt:lpstr>
      <vt:lpstr>41</vt:lpstr>
      <vt:lpstr>42</vt:lpstr>
      <vt:lpstr>43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</dc:title>
  <dc:creator>Windows User</dc:creator>
  <cp:lastModifiedBy>Windows User</cp:lastModifiedBy>
  <cp:revision>1</cp:revision>
  <dcterms:created xsi:type="dcterms:W3CDTF">2019-04-15T02:40:10Z</dcterms:created>
  <dcterms:modified xsi:type="dcterms:W3CDTF">2019-04-15T02:40:34Z</dcterms:modified>
</cp:coreProperties>
</file>