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DCFF5-BCE3-4939-AD89-AE528EA953E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E7F45-CB49-4F38-A244-61C80EEDC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3A766-479E-49DC-B158-A08E842FF2CF}" type="slidenum">
              <a:rPr lang="en-US">
                <a:latin typeface="Arial" panose="020B0604020202020204" pitchFamily="34" charset="0"/>
              </a:rPr>
              <a:pPr/>
              <a:t>1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231" indent="-158231">
              <a:buFontTx/>
              <a:buChar char="-"/>
            </a:pP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thuậnt</a:t>
            </a:r>
            <a:r>
              <a:rPr lang="en-US" dirty="0" smtClean="0"/>
              <a:t> </a:t>
            </a:r>
            <a:r>
              <a:rPr lang="en-US" dirty="0" err="1" smtClean="0"/>
              <a:t>iện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ta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mũ</a:t>
            </a:r>
            <a:r>
              <a:rPr lang="en-US" dirty="0" smtClean="0"/>
              <a:t> sang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tuyến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logarit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0686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44CE2-B50B-416D-B591-7E7F9A4B50C3}" type="slidenum">
              <a:rPr lang="en-US">
                <a:latin typeface="Arial" panose="020B0604020202020204" pitchFamily="34" charset="0"/>
              </a:rPr>
              <a:pPr/>
              <a:t>2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62138" y="685800"/>
            <a:ext cx="3133725" cy="342900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10975" indent="-210975">
              <a:buAutoNum type="arabicPeriod"/>
            </a:pPr>
            <a:r>
              <a:rPr lang="en-US" dirty="0" smtClean="0"/>
              <a:t>55,36 kJ</a:t>
            </a:r>
          </a:p>
          <a:p>
            <a:pPr marL="210975" indent="-210975">
              <a:buAutoNum type="arabicPeriod"/>
            </a:pPr>
            <a:r>
              <a:rPr lang="en-US" dirty="0" smtClean="0"/>
              <a:t>0,01658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l/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mol.s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5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3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3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B233A-8E1D-44F4-BF76-8664054435FB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8395-CF1E-4E35-96EC-795F7B24C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6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defTabSz="91436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9" name="Rectangle 15"/>
          <p:cNvSpPr>
            <a:spLocks noChangeArrowheads="1"/>
          </p:cNvSpPr>
          <p:nvPr/>
        </p:nvSpPr>
        <p:spPr bwMode="auto">
          <a:xfrm>
            <a:off x="-1964528" y="4441830"/>
            <a:ext cx="213845" cy="26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457" tIns="42228" rIns="84457" bIns="42228" anchor="ctr">
            <a:spAutoFit/>
          </a:bodyPr>
          <a:lstStyle/>
          <a:p>
            <a:pPr>
              <a:tabLst>
                <a:tab pos="545455" algn="l"/>
              </a:tabLst>
            </a:pPr>
            <a:r>
              <a:rPr lang="pt-BR" sz="1200" b="1" dirty="0">
                <a:latin typeface="Arial" panose="020B0604020202020204" pitchFamily="34" charset="0"/>
                <a:cs typeface="Tahoma" pitchFamily="34" charset="0"/>
              </a:rPr>
              <a:t>.</a:t>
            </a:r>
            <a:endParaRPr lang="pt-BR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384" y="241801"/>
            <a:ext cx="7333938" cy="6271590"/>
          </a:xfrm>
          <a:prstGeom prst="rect">
            <a:avLst/>
          </a:prstGeom>
          <a:noFill/>
        </p:spPr>
        <p:txBody>
          <a:bodyPr wrap="square" lIns="84457" tIns="42228" rIns="84457" bIns="42228" rtlCol="0">
            <a:spAutoFit/>
          </a:bodyPr>
          <a:lstStyle/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r>
              <a:rPr lang="en-US" sz="29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Arrhenius</a:t>
            </a:r>
          </a:p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r>
              <a:rPr lang="en-US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600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J/mol         R = 8,314   J/</a:t>
            </a:r>
            <a:r>
              <a:rPr lang="en-US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mol.K</a:t>
            </a:r>
            <a:endParaRPr lang="en-US" sz="2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cal/mol      R = 1,987  cal/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mol.K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  <a:tabLst>
                <a:tab pos="545455" algn="l"/>
              </a:tabLst>
            </a:pPr>
            <a:endParaRPr lang="en-US" sz="2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7394976"/>
              </p:ext>
            </p:extLst>
          </p:nvPr>
        </p:nvGraphicFramePr>
        <p:xfrm>
          <a:off x="1342773" y="1976373"/>
          <a:ext cx="2324100" cy="1081088"/>
        </p:xfrm>
        <a:graphic>
          <a:graphicData uri="http://schemas.openxmlformats.org/presentationml/2006/ole">
            <p:oleObj spid="_x0000_s1026" name="Equation" r:id="rId4" imgW="1422360" imgH="4950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0320044"/>
              </p:ext>
            </p:extLst>
          </p:nvPr>
        </p:nvGraphicFramePr>
        <p:xfrm>
          <a:off x="4462464" y="1935460"/>
          <a:ext cx="2925366" cy="1081087"/>
        </p:xfrm>
        <a:graphic>
          <a:graphicData uri="http://schemas.openxmlformats.org/presentationml/2006/ole">
            <p:oleObj spid="_x0000_s1027" name="Equation" r:id="rId5" imgW="1790640" imgH="495000" progId="Equation.3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D15-0BCC-4FD6-BF5F-E65DC1FA2A54}" type="datetime1">
              <a:rPr lang="en-US" smtClean="0"/>
              <a:pPr/>
              <a:t>4/18/2019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57C4-03E6-40F0-A382-C83E86DA6F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867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304804" y="533402"/>
            <a:ext cx="8488181" cy="484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457" tIns="42228" rIns="84457" bIns="42228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ở 305K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315K.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22287" indent="-422287" algn="just">
              <a:lnSpc>
                <a:spcPct val="150000"/>
              </a:lnSpc>
              <a:buAutoNum type="arabicParenR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       2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NOCl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→     2NO  +    Cl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=100 kJ/mol 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Ở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350K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8.10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l/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mol.s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450 K. 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15EE-4186-4A15-B476-ECB0A0E793C7}" type="datetime1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57C4-03E6-40F0-A382-C83E86DA6F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032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Thuylinh</dc:creator>
  <cp:lastModifiedBy>Thuylinh</cp:lastModifiedBy>
  <cp:revision>2</cp:revision>
  <dcterms:created xsi:type="dcterms:W3CDTF">2019-04-18T15:26:01Z</dcterms:created>
  <dcterms:modified xsi:type="dcterms:W3CDTF">2019-04-18T15:29:35Z</dcterms:modified>
</cp:coreProperties>
</file>