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8"/>
  </p:notesMasterIdLst>
  <p:sldIdLst>
    <p:sldId id="268" r:id="rId2"/>
    <p:sldId id="269" r:id="rId3"/>
    <p:sldId id="270" r:id="rId4"/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4664" autoAdjust="0"/>
  </p:normalViewPr>
  <p:slideViewPr>
    <p:cSldViewPr>
      <p:cViewPr varScale="1">
        <p:scale>
          <a:sx n="55" d="100"/>
          <a:sy n="55" d="100"/>
        </p:scale>
        <p:origin x="18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850AF-BC72-4CE7-97EA-1849F93AF2D4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6B2A1-8FAC-4479-86E7-22D2BF74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4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0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88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0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11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60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32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50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ClrTx/>
              <a:defRPr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3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2736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36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52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3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0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193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878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69A656F-2C0C-4B31-A885-86A90CF38B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Bài tập đúng sai phần đại cương bào chế 1</a:t>
            </a:r>
            <a:br>
              <a:rPr lang="en-US" smtClean="0">
                <a:solidFill>
                  <a:srgbClr val="000000"/>
                </a:solidFill>
              </a:rPr>
            </a:br>
            <a:r>
              <a:rPr lang="en-US" smtClean="0">
                <a:solidFill>
                  <a:srgbClr val="000000"/>
                </a:solidFill>
              </a:rPr>
              <a:t>(tt)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90659" y="3290501"/>
            <a:ext cx="13626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Roboto"/>
              </a:rPr>
              <a:t>LYRIC OFFICIAL</a:t>
            </a:r>
            <a:endParaRPr lang="en-US" b="0" i="0">
              <a:effectLst/>
              <a:latin typeface="Roboto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90659" y="3290501"/>
            <a:ext cx="13626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ffectLst/>
                <a:latin typeface="Roboto"/>
              </a:rPr>
              <a:t>LYRIC OFFICIAL</a:t>
            </a:r>
            <a:endParaRPr lang="en-US" b="0" i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618727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Bào </a:t>
            </a:r>
            <a:r>
              <a:rPr lang="en-US"/>
              <a:t>chế học hiện đại quan tâm đánh giá sinh khả dụng của thuôc. </a:t>
            </a:r>
          </a:p>
        </p:txBody>
      </p:sp>
    </p:spTree>
    <p:extLst>
      <p:ext uri="{BB962C8B-B14F-4D97-AF65-F5344CB8AC3E}">
        <p14:creationId xmlns:p14="http://schemas.microsoft.com/office/powerpoint/2010/main" val="1052356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mtClean="0"/>
              <a:t>Tá </a:t>
            </a:r>
            <a:r>
              <a:rPr lang="fr-FR"/>
              <a:t>dược là chất trơ.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Thuốc </a:t>
            </a:r>
            <a:r>
              <a:rPr lang="en-US"/>
              <a:t>có sinh khả dụng cao có hiệu quả trị liệu cao. </a:t>
            </a:r>
          </a:p>
        </p:txBody>
      </p:sp>
    </p:spTree>
    <p:extLst>
      <p:ext uri="{BB962C8B-B14F-4D97-AF65-F5344CB8AC3E}">
        <p14:creationId xmlns:p14="http://schemas.microsoft.com/office/powerpoint/2010/main" val="493353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mtClean="0"/>
              <a:t>Sinh </a:t>
            </a:r>
            <a:r>
              <a:rPr lang="vi-VN"/>
              <a:t>khả dụng của thuốc có thể được xác định bằng thông </a:t>
            </a:r>
            <a:r>
              <a:rPr lang="vi-VN" smtClean="0"/>
              <a:t>s</a:t>
            </a:r>
            <a:r>
              <a:rPr lang="en-US" smtClean="0"/>
              <a:t>ố</a:t>
            </a:r>
            <a:r>
              <a:rPr lang="vi-VN" smtClean="0"/>
              <a:t> </a:t>
            </a:r>
            <a:r>
              <a:rPr lang="vi-VN"/>
              <a:t>dược động duy nhất là </a:t>
            </a:r>
            <a:r>
              <a:rPr lang="vi-VN" smtClean="0"/>
              <a:t>C</a:t>
            </a:r>
            <a:r>
              <a:rPr lang="vi-VN" baseline="-25000" smtClean="0"/>
              <a:t>m</a:t>
            </a:r>
            <a:r>
              <a:rPr lang="en-US" baseline="-25000" smtClean="0"/>
              <a:t>a</a:t>
            </a:r>
            <a:r>
              <a:rPr lang="vi-VN" baseline="-25000" smtClean="0"/>
              <a:t>x</a:t>
            </a:r>
            <a:r>
              <a:rPr lang="vi-VN"/>
              <a:t>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1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smtClean="0"/>
              <a:t>Dược </a:t>
            </a:r>
            <a:r>
              <a:rPr lang="vi-VN"/>
              <a:t>chất dễ ion hóa thì dễ hấp thu qua màng.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21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0"/>
    </mc:Choice>
    <mc:Fallback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slicce báo cáo</Template>
  <TotalTime>1437</TotalTime>
  <Words>93</Words>
  <Application>Microsoft Office PowerPoint</Application>
  <PresentationFormat>On-screen Show (4:3)</PresentationFormat>
  <Paragraphs>18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Roboto</vt:lpstr>
      <vt:lpstr>Times New Roman</vt:lpstr>
      <vt:lpstr>Verdana</vt:lpstr>
      <vt:lpstr>Wingdings</vt:lpstr>
      <vt:lpstr>sample</vt:lpstr>
      <vt:lpstr>Image</vt:lpstr>
      <vt:lpstr>Bài tập đúng sai phần đại cương bào chế 1 (tt)</vt:lpstr>
      <vt:lpstr>6</vt:lpstr>
      <vt:lpstr>7</vt:lpstr>
      <vt:lpstr>8</vt:lpstr>
      <vt:lpstr>9</vt:lpstr>
      <vt:lpstr>10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TỐI ƯU HÓA CÔNG THỨC GEL VI NHŨ TƯƠNG CURCUMIN VÀ THỬ TÁC DỤNG KHÁNG UNG THƯ CỦA CHẾ PHẨM TRÊN CHUỘT</dc:title>
  <dc:creator>PC</dc:creator>
  <cp:lastModifiedBy>Windows User</cp:lastModifiedBy>
  <cp:revision>183</cp:revision>
  <dcterms:created xsi:type="dcterms:W3CDTF">2016-09-29T06:22:15Z</dcterms:created>
  <dcterms:modified xsi:type="dcterms:W3CDTF">2018-09-14T03:56:58Z</dcterms:modified>
</cp:coreProperties>
</file>