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5">
  <p:sldMasterIdLst>
    <p:sldMasterId id="2147483648" r:id="rId1"/>
  </p:sldMasterIdLst>
  <p:notesMasterIdLst>
    <p:notesMasterId r:id="rId13"/>
  </p:notesMasterIdLst>
  <p:sldIdLst>
    <p:sldId id="271" r:id="rId2"/>
    <p:sldId id="257" r:id="rId3"/>
    <p:sldId id="260" r:id="rId4"/>
    <p:sldId id="261" r:id="rId5"/>
    <p:sldId id="262" r:id="rId6"/>
    <p:sldId id="263" r:id="rId7"/>
    <p:sldId id="264" r:id="rId8"/>
    <p:sldId id="265" r:id="rId9"/>
    <p:sldId id="266" r:id="rId10"/>
    <p:sldId id="267" r:id="rId11"/>
    <p:sldId id="268" r:id="rId12"/>
  </p:sldIdLst>
  <p:sldSz cx="9144000" cy="6858000" type="screen4x3"/>
  <p:notesSz cx="6858000" cy="9144000"/>
  <p:defaultTextStyle>
    <a:defPPr>
      <a:defRPr lang="en-US"/>
    </a:defPPr>
    <a:lvl1pPr algn="l" rtl="0" fontAlgn="base">
      <a:spcBef>
        <a:spcPct val="0"/>
      </a:spcBef>
      <a:spcAft>
        <a:spcPct val="0"/>
      </a:spcAft>
      <a:defRPr sz="1200" kern="1200">
        <a:solidFill>
          <a:schemeClr val="tx1"/>
        </a:solidFill>
        <a:effectLst>
          <a:outerShdw blurRad="38100" dist="38100" dir="2700000" algn="tl">
            <a:srgbClr val="000000">
              <a:alpha val="43137"/>
            </a:srgbClr>
          </a:outerShdw>
        </a:effectLst>
        <a:latin typeface="Verdana" panose="020B0604030504040204" pitchFamily="34" charset="0"/>
        <a:ea typeface="+mn-ea"/>
        <a:cs typeface="+mn-cs"/>
      </a:defRPr>
    </a:lvl1pPr>
    <a:lvl2pPr marL="457200" algn="l" rtl="0" fontAlgn="base">
      <a:spcBef>
        <a:spcPct val="0"/>
      </a:spcBef>
      <a:spcAft>
        <a:spcPct val="0"/>
      </a:spcAft>
      <a:defRPr sz="1200" kern="1200">
        <a:solidFill>
          <a:schemeClr val="tx1"/>
        </a:solidFill>
        <a:effectLst>
          <a:outerShdw blurRad="38100" dist="38100" dir="2700000" algn="tl">
            <a:srgbClr val="000000">
              <a:alpha val="43137"/>
            </a:srgbClr>
          </a:outerShdw>
        </a:effectLst>
        <a:latin typeface="Verdana" panose="020B0604030504040204" pitchFamily="34" charset="0"/>
        <a:ea typeface="+mn-ea"/>
        <a:cs typeface="+mn-cs"/>
      </a:defRPr>
    </a:lvl2pPr>
    <a:lvl3pPr marL="914400" algn="l" rtl="0" fontAlgn="base">
      <a:spcBef>
        <a:spcPct val="0"/>
      </a:spcBef>
      <a:spcAft>
        <a:spcPct val="0"/>
      </a:spcAft>
      <a:defRPr sz="1200" kern="1200">
        <a:solidFill>
          <a:schemeClr val="tx1"/>
        </a:solidFill>
        <a:effectLst>
          <a:outerShdw blurRad="38100" dist="38100" dir="2700000" algn="tl">
            <a:srgbClr val="000000">
              <a:alpha val="43137"/>
            </a:srgbClr>
          </a:outerShdw>
        </a:effectLst>
        <a:latin typeface="Verdana" panose="020B0604030504040204" pitchFamily="34" charset="0"/>
        <a:ea typeface="+mn-ea"/>
        <a:cs typeface="+mn-cs"/>
      </a:defRPr>
    </a:lvl3pPr>
    <a:lvl4pPr marL="1371600" algn="l" rtl="0" fontAlgn="base">
      <a:spcBef>
        <a:spcPct val="0"/>
      </a:spcBef>
      <a:spcAft>
        <a:spcPct val="0"/>
      </a:spcAft>
      <a:defRPr sz="1200" kern="1200">
        <a:solidFill>
          <a:schemeClr val="tx1"/>
        </a:solidFill>
        <a:effectLst>
          <a:outerShdw blurRad="38100" dist="38100" dir="2700000" algn="tl">
            <a:srgbClr val="000000">
              <a:alpha val="43137"/>
            </a:srgbClr>
          </a:outerShdw>
        </a:effectLst>
        <a:latin typeface="Verdana" panose="020B0604030504040204" pitchFamily="34" charset="0"/>
        <a:ea typeface="+mn-ea"/>
        <a:cs typeface="+mn-cs"/>
      </a:defRPr>
    </a:lvl4pPr>
    <a:lvl5pPr marL="1828800" algn="l" rtl="0" fontAlgn="base">
      <a:spcBef>
        <a:spcPct val="0"/>
      </a:spcBef>
      <a:spcAft>
        <a:spcPct val="0"/>
      </a:spcAft>
      <a:defRPr sz="1200" kern="1200">
        <a:solidFill>
          <a:schemeClr val="tx1"/>
        </a:solidFill>
        <a:effectLst>
          <a:outerShdw blurRad="38100" dist="38100" dir="2700000" algn="tl">
            <a:srgbClr val="000000">
              <a:alpha val="43137"/>
            </a:srgbClr>
          </a:outerShdw>
        </a:effectLst>
        <a:latin typeface="Verdana" panose="020B0604030504040204" pitchFamily="34" charset="0"/>
        <a:ea typeface="+mn-ea"/>
        <a:cs typeface="+mn-cs"/>
      </a:defRPr>
    </a:lvl5pPr>
    <a:lvl6pPr marL="2286000" algn="l" defTabSz="914400" rtl="0" eaLnBrk="1" latinLnBrk="0" hangingPunct="1">
      <a:defRPr sz="1200" kern="1200">
        <a:solidFill>
          <a:schemeClr val="tx1"/>
        </a:solidFill>
        <a:effectLst>
          <a:outerShdw blurRad="38100" dist="38100" dir="2700000" algn="tl">
            <a:srgbClr val="000000">
              <a:alpha val="43137"/>
            </a:srgbClr>
          </a:outerShdw>
        </a:effectLst>
        <a:latin typeface="Verdana" panose="020B0604030504040204" pitchFamily="34" charset="0"/>
        <a:ea typeface="+mn-ea"/>
        <a:cs typeface="+mn-cs"/>
      </a:defRPr>
    </a:lvl6pPr>
    <a:lvl7pPr marL="2743200" algn="l" defTabSz="914400" rtl="0" eaLnBrk="1" latinLnBrk="0" hangingPunct="1">
      <a:defRPr sz="1200" kern="1200">
        <a:solidFill>
          <a:schemeClr val="tx1"/>
        </a:solidFill>
        <a:effectLst>
          <a:outerShdw blurRad="38100" dist="38100" dir="2700000" algn="tl">
            <a:srgbClr val="000000">
              <a:alpha val="43137"/>
            </a:srgbClr>
          </a:outerShdw>
        </a:effectLst>
        <a:latin typeface="Verdana" panose="020B0604030504040204" pitchFamily="34" charset="0"/>
        <a:ea typeface="+mn-ea"/>
        <a:cs typeface="+mn-cs"/>
      </a:defRPr>
    </a:lvl7pPr>
    <a:lvl8pPr marL="3200400" algn="l" defTabSz="914400" rtl="0" eaLnBrk="1" latinLnBrk="0" hangingPunct="1">
      <a:defRPr sz="1200" kern="1200">
        <a:solidFill>
          <a:schemeClr val="tx1"/>
        </a:solidFill>
        <a:effectLst>
          <a:outerShdw blurRad="38100" dist="38100" dir="2700000" algn="tl">
            <a:srgbClr val="000000">
              <a:alpha val="43137"/>
            </a:srgbClr>
          </a:outerShdw>
        </a:effectLst>
        <a:latin typeface="Verdana" panose="020B0604030504040204" pitchFamily="34" charset="0"/>
        <a:ea typeface="+mn-ea"/>
        <a:cs typeface="+mn-cs"/>
      </a:defRPr>
    </a:lvl8pPr>
    <a:lvl9pPr marL="3657600" algn="l" defTabSz="914400" rtl="0" eaLnBrk="1" latinLnBrk="0" hangingPunct="1">
      <a:defRPr sz="1200" kern="1200">
        <a:solidFill>
          <a:schemeClr val="tx1"/>
        </a:solidFill>
        <a:effectLst>
          <a:outerShdw blurRad="38100" dist="38100" dir="2700000" algn="tl">
            <a:srgbClr val="000000">
              <a:alpha val="43137"/>
            </a:srgbClr>
          </a:outerShdw>
        </a:effectLst>
        <a:latin typeface="Verdan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74664" autoAdjust="0"/>
  </p:normalViewPr>
  <p:slideViewPr>
    <p:cSldViewPr>
      <p:cViewPr varScale="1">
        <p:scale>
          <a:sx n="55" d="100"/>
          <a:sy n="55" d="100"/>
        </p:scale>
        <p:origin x="1830" y="54"/>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21850AF-BC72-4CE7-97EA-1849F93AF2D4}" type="datetimeFigureOut">
              <a:rPr lang="en-US" smtClean="0"/>
              <a:t>8/18/2018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206B2A1-8FAC-4479-86E7-22D2BF745D06}" type="slidenum">
              <a:rPr lang="en-US" smtClean="0"/>
              <a:t>‹#›</a:t>
            </a:fld>
            <a:endParaRPr lang="en-US"/>
          </a:p>
        </p:txBody>
      </p:sp>
    </p:spTree>
    <p:extLst>
      <p:ext uri="{BB962C8B-B14F-4D97-AF65-F5344CB8AC3E}">
        <p14:creationId xmlns:p14="http://schemas.microsoft.com/office/powerpoint/2010/main" val="3572246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bwMode="gray">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533400" y="2514600"/>
            <a:ext cx="8001000" cy="914400"/>
          </a:xfrm>
        </p:spPr>
        <p:txBody>
          <a:bodyPr/>
          <a:lstStyle>
            <a:lvl1pPr>
              <a:defRPr sz="4000"/>
            </a:lvl1pPr>
          </a:lstStyle>
          <a:p>
            <a:pPr lvl="0"/>
            <a:r>
              <a:rPr lang="en-US" noProof="0" smtClean="0"/>
              <a:t>Click to edit Master title style</a:t>
            </a:r>
          </a:p>
        </p:txBody>
      </p:sp>
      <p:sp>
        <p:nvSpPr>
          <p:cNvPr id="3075" name="Rectangle 3"/>
          <p:cNvSpPr>
            <a:spLocks noGrp="1" noChangeArrowheads="1"/>
          </p:cNvSpPr>
          <p:nvPr>
            <p:ph type="subTitle" idx="1"/>
          </p:nvPr>
        </p:nvSpPr>
        <p:spPr bwMode="white">
          <a:xfrm>
            <a:off x="914400" y="3429000"/>
            <a:ext cx="7086600" cy="381000"/>
          </a:xfrm>
        </p:spPr>
        <p:txBody>
          <a:bodyPr/>
          <a:lstStyle>
            <a:lvl1pPr marL="0" indent="0" algn="ctr">
              <a:buFont typeface="Wingdings" panose="05000000000000000000" pitchFamily="2" charset="2"/>
              <a:buNone/>
              <a:defRPr sz="1600" b="0">
                <a:solidFill>
                  <a:schemeClr val="bg1"/>
                </a:solidFill>
              </a:defRPr>
            </a:lvl1pPr>
          </a:lstStyle>
          <a:p>
            <a:pPr lvl="0"/>
            <a:r>
              <a:rPr lang="en-US" noProof="0" smtClean="0"/>
              <a:t>Click to edit Master subtitle style</a:t>
            </a:r>
          </a:p>
        </p:txBody>
      </p:sp>
      <p:sp>
        <p:nvSpPr>
          <p:cNvPr id="3076" name="Rectangle 4"/>
          <p:cNvSpPr>
            <a:spLocks noGrp="1" noChangeArrowheads="1"/>
          </p:cNvSpPr>
          <p:nvPr>
            <p:ph type="dt" sz="half" idx="2"/>
          </p:nvPr>
        </p:nvSpPr>
        <p:spPr>
          <a:xfrm>
            <a:off x="457200" y="6553200"/>
            <a:ext cx="2133600" cy="168275"/>
          </a:xfrm>
          <a:prstGeom prst="rect">
            <a:avLst/>
          </a:prstGeom>
        </p:spPr>
        <p:txBody>
          <a:bodyPr/>
          <a:lstStyle>
            <a:lvl1pPr>
              <a:defRPr sz="1400">
                <a:solidFill>
                  <a:schemeClr val="bg1"/>
                </a:solidFill>
                <a:latin typeface="Times New Roman" panose="02020603050405020304" pitchFamily="18" charset="0"/>
              </a:defRPr>
            </a:lvl1pPr>
          </a:lstStyle>
          <a:p>
            <a:endParaRPr lang="en-US"/>
          </a:p>
        </p:txBody>
      </p:sp>
      <p:sp>
        <p:nvSpPr>
          <p:cNvPr id="3077" name="Rectangle 5"/>
          <p:cNvSpPr>
            <a:spLocks noGrp="1" noChangeArrowheads="1"/>
          </p:cNvSpPr>
          <p:nvPr>
            <p:ph type="ftr" sz="quarter" idx="3"/>
          </p:nvPr>
        </p:nvSpPr>
        <p:spPr>
          <a:xfrm>
            <a:off x="3124200" y="6553200"/>
            <a:ext cx="2895600" cy="168275"/>
          </a:xfrm>
          <a:prstGeom prst="rect">
            <a:avLst/>
          </a:prstGeom>
        </p:spPr>
        <p:txBody>
          <a:bodyPr/>
          <a:lstStyle>
            <a:lvl1pPr algn="ctr">
              <a:defRPr sz="1400">
                <a:solidFill>
                  <a:schemeClr val="bg1"/>
                </a:solidFill>
                <a:latin typeface="Times New Roman" panose="02020603050405020304" pitchFamily="18" charset="0"/>
              </a:defRPr>
            </a:lvl1pPr>
          </a:lstStyle>
          <a:p>
            <a:endParaRPr lang="en-US"/>
          </a:p>
        </p:txBody>
      </p:sp>
      <p:sp>
        <p:nvSpPr>
          <p:cNvPr id="3078" name="Rectangle 6"/>
          <p:cNvSpPr>
            <a:spLocks noGrp="1" noChangeArrowheads="1"/>
          </p:cNvSpPr>
          <p:nvPr>
            <p:ph type="sldNum" sz="quarter" idx="4"/>
          </p:nvPr>
        </p:nvSpPr>
        <p:spPr>
          <a:xfrm>
            <a:off x="6553200" y="6553200"/>
            <a:ext cx="2133600" cy="168275"/>
          </a:xfrm>
          <a:prstGeom prst="rect">
            <a:avLst/>
          </a:prstGeom>
        </p:spPr>
        <p:txBody>
          <a:bodyPr/>
          <a:lstStyle>
            <a:lvl1pPr algn="r">
              <a:defRPr sz="1400">
                <a:solidFill>
                  <a:schemeClr val="bg1"/>
                </a:solidFill>
                <a:latin typeface="Times New Roman" panose="02020603050405020304" pitchFamily="18" charset="0"/>
              </a:defRPr>
            </a:lvl1pPr>
          </a:lstStyle>
          <a:p>
            <a:fld id="{3E4DF0C9-7209-484E-A5AA-E62CC5F5C8B1}"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Times New Roman" panose="02020603050405020304" pitchFamily="18" charset="0"/>
                <a:cs typeface="Times New Roman" panose="02020603050405020304" pitchFamily="18" charset="0"/>
              </a:defRPr>
            </a:lvl1p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lvl1pPr>
              <a:defRPr>
                <a:latin typeface="Times New Roman" panose="02020603050405020304" pitchFamily="18" charset="0"/>
                <a:cs typeface="Times New Roman" panose="02020603050405020304" pitchFamily="18" charset="0"/>
              </a:defRPr>
            </a:lvl1pPr>
            <a:lvl2pPr>
              <a:defRPr>
                <a:latin typeface="Times New Roman" panose="02020603050405020304" pitchFamily="18" charset="0"/>
                <a:cs typeface="Times New Roman" panose="02020603050405020304" pitchFamily="18" charset="0"/>
              </a:defRPr>
            </a:lvl2pPr>
            <a:lvl3pPr>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5566034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19088"/>
            <a:ext cx="2057400" cy="6005512"/>
          </a:xfrm>
        </p:spPr>
        <p:txBody>
          <a:bodyPr vert="eaVert"/>
          <a:lstStyle>
            <a:lvl1pPr>
              <a:defRPr>
                <a:latin typeface="Times New Roman" panose="02020603050405020304" pitchFamily="18" charset="0"/>
                <a:cs typeface="Times New Roman" panose="02020603050405020304" pitchFamily="18" charset="0"/>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19088"/>
            <a:ext cx="6019800" cy="6005512"/>
          </a:xfrm>
        </p:spPr>
        <p:txBody>
          <a:bodyPr vert="eaVert"/>
          <a:lstStyle>
            <a:lvl1pPr>
              <a:defRPr>
                <a:latin typeface="Times New Roman" panose="02020603050405020304" pitchFamily="18" charset="0"/>
                <a:cs typeface="Times New Roman" panose="02020603050405020304" pitchFamily="18" charset="0"/>
              </a:defRPr>
            </a:lvl1pPr>
            <a:lvl2pPr>
              <a:defRPr>
                <a:latin typeface="Times New Roman" panose="02020603050405020304" pitchFamily="18" charset="0"/>
                <a:cs typeface="Times New Roman" panose="02020603050405020304" pitchFamily="18" charset="0"/>
              </a:defRPr>
            </a:lvl2pPr>
            <a:lvl3pPr>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80732193"/>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319088"/>
            <a:ext cx="8229600" cy="563562"/>
          </a:xfrm>
        </p:spPr>
        <p:txBody>
          <a:bodyPr/>
          <a:lstStyle>
            <a:lvl1pPr>
              <a:defRPr>
                <a:latin typeface="Times New Roman" panose="02020603050405020304" pitchFamily="18" charset="0"/>
                <a:cs typeface="Times New Roman" panose="02020603050405020304" pitchFamily="18" charset="0"/>
              </a:defRPr>
            </a:lvl1pPr>
          </a:lstStyle>
          <a:p>
            <a:r>
              <a:rPr lang="en-US" smtClean="0"/>
              <a:t>Click to edit Master title style</a:t>
            </a:r>
            <a:endParaRPr lang="en-US"/>
          </a:p>
        </p:txBody>
      </p:sp>
      <p:sp>
        <p:nvSpPr>
          <p:cNvPr id="3" name="Table Placeholder 2"/>
          <p:cNvSpPr>
            <a:spLocks noGrp="1"/>
          </p:cNvSpPr>
          <p:nvPr>
            <p:ph type="tbl" idx="1"/>
          </p:nvPr>
        </p:nvSpPr>
        <p:spPr>
          <a:xfrm>
            <a:off x="457200" y="1447800"/>
            <a:ext cx="8229600" cy="4876800"/>
          </a:xfrm>
        </p:spPr>
        <p:txBody>
          <a:bodyPr/>
          <a:lstStyle>
            <a:lvl1pPr>
              <a:defRPr>
                <a:latin typeface="Times New Roman" panose="02020603050405020304" pitchFamily="18" charset="0"/>
                <a:cs typeface="Times New Roman" panose="02020603050405020304" pitchFamily="18" charset="0"/>
              </a:defRPr>
            </a:lvl1pPr>
          </a:lstStyle>
          <a:p>
            <a:r>
              <a:rPr lang="en-US" smtClean="0"/>
              <a:t>Click icon to add table</a:t>
            </a:r>
            <a:endParaRPr lang="en-US"/>
          </a:p>
        </p:txBody>
      </p:sp>
    </p:spTree>
    <p:extLst>
      <p:ext uri="{BB962C8B-B14F-4D97-AF65-F5344CB8AC3E}">
        <p14:creationId xmlns:p14="http://schemas.microsoft.com/office/powerpoint/2010/main" val="294835087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smtClean="0"/>
              <a:t>Click to edit Master title style</a:t>
            </a:r>
            <a:endParaRPr lang="en-US"/>
          </a:p>
        </p:txBody>
      </p:sp>
      <p:sp>
        <p:nvSpPr>
          <p:cNvPr id="3" name="Content Placeholder 2"/>
          <p:cNvSpPr>
            <a:spLocks noGrp="1"/>
          </p:cNvSpPr>
          <p:nvPr>
            <p:ph idx="1"/>
          </p:nvPr>
        </p:nvSpPr>
        <p:spPr/>
        <p:txBody>
          <a:bodyPr/>
          <a:lstStyle>
            <a:lvl1pPr marL="0" indent="0" algn="just">
              <a:buClrTx/>
              <a:buFont typeface="Arial" panose="020B0604020202020204" pitchFamily="34" charset="0"/>
              <a:buNone/>
              <a:defRPr sz="2400" b="0">
                <a:solidFill>
                  <a:srgbClr val="000000"/>
                </a:solidFill>
                <a:latin typeface="Arial" panose="020B0604020202020204" pitchFamily="34" charset="0"/>
                <a:cs typeface="Arial" panose="020B0604020202020204" pitchFamily="34" charset="0"/>
              </a:defRPr>
            </a:lvl1pPr>
            <a:lvl2pPr marL="457200" indent="0" algn="just">
              <a:buClrTx/>
              <a:buNone/>
              <a:defRPr sz="2400" b="0">
                <a:solidFill>
                  <a:srgbClr val="000000"/>
                </a:solidFill>
                <a:latin typeface="Arial" panose="020B0604020202020204" pitchFamily="34" charset="0"/>
                <a:cs typeface="Arial" panose="020B0604020202020204" pitchFamily="34" charset="0"/>
              </a:defRPr>
            </a:lvl2pPr>
            <a:lvl3pPr marL="914400" indent="0" algn="just">
              <a:buNone/>
              <a:defRPr sz="2400" b="0">
                <a:solidFill>
                  <a:srgbClr val="000000"/>
                </a:solidFill>
                <a:latin typeface="Arial" panose="020B0604020202020204" pitchFamily="34" charset="0"/>
                <a:cs typeface="Arial" panose="020B0604020202020204" pitchFamily="34" charset="0"/>
              </a:defRPr>
            </a:lvl3pPr>
            <a:lvl4pPr marL="1371600" indent="0" algn="just">
              <a:buNone/>
              <a:defRPr sz="2400" b="0">
                <a:solidFill>
                  <a:srgbClr val="000000"/>
                </a:solidFill>
                <a:latin typeface="Arial" panose="020B0604020202020204" pitchFamily="34" charset="0"/>
                <a:cs typeface="Arial" panose="020B0604020202020204" pitchFamily="34" charset="0"/>
              </a:defRPr>
            </a:lvl4pPr>
            <a:lvl5pPr marL="1828800" indent="0" algn="just">
              <a:buNone/>
              <a:defRPr sz="2400" b="0">
                <a:solidFill>
                  <a:srgbClr val="000000"/>
                </a:solidFill>
                <a:latin typeface="Arial" panose="020B0604020202020204" pitchFamily="34" charset="0"/>
                <a:cs typeface="Arial" panose="020B060402020202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1"/>
          </p:nvPr>
        </p:nvSpPr>
        <p:spPr>
          <a:xfrm>
            <a:off x="3352800" y="6480175"/>
            <a:ext cx="2133600" cy="320675"/>
          </a:xfrm>
          <a:prstGeom prst="rect">
            <a:avLst/>
          </a:prstGeom>
        </p:spPr>
        <p:txBody>
          <a:bodyPr/>
          <a:lstStyle>
            <a:lvl1pPr>
              <a:defRPr>
                <a:latin typeface="Arial" panose="020B0604020202020204" pitchFamily="34" charset="0"/>
                <a:cs typeface="Arial" panose="020B0604020202020204" pitchFamily="34" charset="0"/>
              </a:defRPr>
            </a:lvl1pPr>
          </a:lstStyle>
          <a:p>
            <a:fld id="{68CD0020-8722-4D93-9DC7-E034B10161B6}" type="slidenum">
              <a:rPr lang="en-US" smtClean="0"/>
              <a:pPr/>
              <a:t>‹#›</a:t>
            </a:fld>
            <a:endParaRPr lang="en-US"/>
          </a:p>
        </p:txBody>
      </p:sp>
    </p:spTree>
    <p:extLst>
      <p:ext uri="{BB962C8B-B14F-4D97-AF65-F5344CB8AC3E}">
        <p14:creationId xmlns:p14="http://schemas.microsoft.com/office/powerpoint/2010/main" val="16453370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atin typeface="Times New Roman" panose="02020603050405020304" pitchFamily="18" charset="0"/>
                <a:cs typeface="Times New Roman" panose="02020603050405020304" pitchFamily="18" charset="0"/>
              </a:defRPr>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atin typeface="Times New Roman" panose="02020603050405020304" pitchFamily="18" charset="0"/>
                <a:cs typeface="Times New Roman" panose="02020603050405020304" pitchFamily="18" charset="0"/>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Tree>
    <p:extLst>
      <p:ext uri="{BB962C8B-B14F-4D97-AF65-F5344CB8AC3E}">
        <p14:creationId xmlns:p14="http://schemas.microsoft.com/office/powerpoint/2010/main" val="363273681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Times New Roman" panose="02020603050405020304" pitchFamily="18" charset="0"/>
                <a:cs typeface="Times New Roman" panose="02020603050405020304" pitchFamily="18"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447800"/>
            <a:ext cx="4038600" cy="4876800"/>
          </a:xfrm>
        </p:spPr>
        <p:txBody>
          <a:bodyPr/>
          <a:lstStyle>
            <a:lvl1pPr>
              <a:defRPr>
                <a:latin typeface="Times New Roman" panose="02020603050405020304" pitchFamily="18" charset="0"/>
                <a:cs typeface="Times New Roman" panose="02020603050405020304" pitchFamily="18" charset="0"/>
              </a:defRPr>
            </a:lvl1pPr>
            <a:lvl2pPr>
              <a:defRPr>
                <a:latin typeface="Times New Roman" panose="02020603050405020304" pitchFamily="18" charset="0"/>
                <a:cs typeface="Times New Roman" panose="02020603050405020304" pitchFamily="18" charset="0"/>
              </a:defRPr>
            </a:lvl2pPr>
            <a:lvl3pPr>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47800"/>
            <a:ext cx="4038600" cy="4876800"/>
          </a:xfrm>
        </p:spPr>
        <p:txBody>
          <a:bodyPr/>
          <a:lstStyle>
            <a:lvl1pPr>
              <a:defRPr>
                <a:latin typeface="Times New Roman" panose="02020603050405020304" pitchFamily="18" charset="0"/>
                <a:cs typeface="Times New Roman" panose="02020603050405020304" pitchFamily="18" charset="0"/>
              </a:defRPr>
            </a:lvl1pPr>
            <a:lvl2pPr>
              <a:defRPr>
                <a:latin typeface="Times New Roman" panose="02020603050405020304" pitchFamily="18" charset="0"/>
                <a:cs typeface="Times New Roman" panose="02020603050405020304" pitchFamily="18" charset="0"/>
              </a:defRPr>
            </a:lvl2pPr>
            <a:lvl3pPr>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37883643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lvl1pPr>
              <a:defRPr>
                <a:latin typeface="Times New Roman" panose="02020603050405020304" pitchFamily="18" charset="0"/>
                <a:cs typeface="Times New Roman" panose="02020603050405020304" pitchFamily="18" charset="0"/>
              </a:defRPr>
            </a:lvl1p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atin typeface="Times New Roman" panose="02020603050405020304" pitchFamily="18" charset="0"/>
                <a:cs typeface="Times New Roman" panose="02020603050405020304" pitchFamily="18"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lvl1pPr>
              <a:defRPr>
                <a:latin typeface="Times New Roman" panose="02020603050405020304" pitchFamily="18" charset="0"/>
                <a:cs typeface="Times New Roman" panose="02020603050405020304" pitchFamily="18" charset="0"/>
              </a:defRPr>
            </a:lvl1pPr>
            <a:lvl2pPr>
              <a:defRPr>
                <a:latin typeface="Times New Roman" panose="02020603050405020304" pitchFamily="18" charset="0"/>
                <a:cs typeface="Times New Roman" panose="02020603050405020304" pitchFamily="18" charset="0"/>
              </a:defRPr>
            </a:lvl2pPr>
            <a:lvl3pPr>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atin typeface="Times New Roman" panose="02020603050405020304" pitchFamily="18" charset="0"/>
                <a:cs typeface="Times New Roman" panose="02020603050405020304" pitchFamily="18"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lvl1pPr>
              <a:defRPr>
                <a:latin typeface="Times New Roman" panose="02020603050405020304" pitchFamily="18" charset="0"/>
                <a:cs typeface="Times New Roman" panose="02020603050405020304" pitchFamily="18" charset="0"/>
              </a:defRPr>
            </a:lvl1pPr>
            <a:lvl2pPr>
              <a:defRPr>
                <a:latin typeface="Times New Roman" panose="02020603050405020304" pitchFamily="18" charset="0"/>
                <a:cs typeface="Times New Roman" panose="02020603050405020304" pitchFamily="18" charset="0"/>
              </a:defRPr>
            </a:lvl2pPr>
            <a:lvl3pPr>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10305290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Times New Roman" panose="02020603050405020304" pitchFamily="18" charset="0"/>
                <a:cs typeface="Times New Roman" panose="02020603050405020304" pitchFamily="18" charset="0"/>
              </a:defRPr>
            </a:lvl1pPr>
          </a:lstStyle>
          <a:p>
            <a:r>
              <a:rPr lang="en-US" smtClean="0"/>
              <a:t>Click to edit Master title style</a:t>
            </a:r>
            <a:endParaRPr lang="en-US"/>
          </a:p>
        </p:txBody>
      </p:sp>
    </p:spTree>
    <p:extLst>
      <p:ext uri="{BB962C8B-B14F-4D97-AF65-F5344CB8AC3E}">
        <p14:creationId xmlns:p14="http://schemas.microsoft.com/office/powerpoint/2010/main" val="257383751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700680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atin typeface="Times New Roman" panose="02020603050405020304" pitchFamily="18" charset="0"/>
                <a:cs typeface="Times New Roman" panose="02020603050405020304" pitchFamily="18" charset="0"/>
              </a:defRPr>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atin typeface="Times New Roman" panose="02020603050405020304" pitchFamily="18" charset="0"/>
                <a:cs typeface="Times New Roman" panose="02020603050405020304" pitchFamily="18" charset="0"/>
              </a:defRPr>
            </a:lvl1pPr>
            <a:lvl2pPr>
              <a:defRPr sz="2800">
                <a:latin typeface="Times New Roman" panose="02020603050405020304" pitchFamily="18" charset="0"/>
                <a:cs typeface="Times New Roman" panose="02020603050405020304" pitchFamily="18" charset="0"/>
              </a:defRPr>
            </a:lvl2pPr>
            <a:lvl3pPr>
              <a:defRPr sz="24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atin typeface="Times New Roman" panose="02020603050405020304" pitchFamily="18" charset="0"/>
                <a:cs typeface="Times New Roman" panose="02020603050405020304" pitchFamily="18"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186819399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atin typeface="Times New Roman" panose="02020603050405020304" pitchFamily="18" charset="0"/>
                <a:cs typeface="Times New Roman" panose="02020603050405020304" pitchFamily="18" charset="0"/>
              </a:defRPr>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atin typeface="Times New Roman" panose="02020603050405020304" pitchFamily="18" charset="0"/>
                <a:cs typeface="Times New Roman" panose="02020603050405020304" pitchFamily="18"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atin typeface="Times New Roman" panose="02020603050405020304" pitchFamily="18" charset="0"/>
                <a:cs typeface="Times New Roman" panose="02020603050405020304" pitchFamily="18"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31608781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oleObject" Target="../embeddings/oleObject1.bin"/><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vmlDrawing" Target="../drawings/vmlDrawing1.v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1039" name="Object 15"/>
          <p:cNvGraphicFramePr>
            <a:graphicFrameLocks noChangeAspect="1"/>
          </p:cNvGraphicFramePr>
          <p:nvPr/>
        </p:nvGraphicFramePr>
        <p:xfrm>
          <a:off x="0" y="0"/>
          <a:ext cx="9144000" cy="1066800"/>
        </p:xfrm>
        <a:graphic>
          <a:graphicData uri="http://schemas.openxmlformats.org/presentationml/2006/ole">
            <mc:AlternateContent xmlns:mc="http://schemas.openxmlformats.org/markup-compatibility/2006">
              <mc:Choice xmlns:v="urn:schemas-microsoft-com:vml" Requires="v">
                <p:oleObj spid="_x0000_s1204" name="Image" r:id="rId15" imgW="7377778" imgH="1219048" progId="Photoshop.Image.6">
                  <p:embed/>
                </p:oleObj>
              </mc:Choice>
              <mc:Fallback>
                <p:oleObj name="Image" r:id="rId15" imgW="7377778" imgH="1219048" progId="Photoshop.Image.6">
                  <p:embed/>
                  <p:pic>
                    <p:nvPicPr>
                      <p:cNvPr id="0" name="Object 15"/>
                      <p:cNvPicPr>
                        <a:picLocks noChangeAspect="1" noChangeArrowheads="1"/>
                      </p:cNvPicPr>
                      <p:nvPr/>
                    </p:nvPicPr>
                    <p:blipFill>
                      <a:blip r:embed="rId16">
                        <a:extLst>
                          <a:ext uri="{28A0092B-C50C-407E-A947-70E740481C1C}">
                            <a14:useLocalDpi xmlns:a14="http://schemas.microsoft.com/office/drawing/2010/main" val="0"/>
                          </a:ext>
                        </a:extLst>
                      </a:blip>
                      <a:srcRect r="2905" b="12500"/>
                      <a:stretch>
                        <a:fillRect/>
                      </a:stretch>
                    </p:blipFill>
                    <p:spPr bwMode="auto">
                      <a:xfrm>
                        <a:off x="0" y="0"/>
                        <a:ext cx="91440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27" name="Rectangle 3"/>
          <p:cNvSpPr>
            <a:spLocks noGrp="1" noChangeArrowheads="1"/>
          </p:cNvSpPr>
          <p:nvPr>
            <p:ph type="body" idx="1"/>
          </p:nvPr>
        </p:nvSpPr>
        <p:spPr bwMode="auto">
          <a:xfrm>
            <a:off x="457200" y="1447800"/>
            <a:ext cx="82296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6" name="Rectangle 2"/>
          <p:cNvSpPr>
            <a:spLocks noGrp="1" noChangeArrowheads="1"/>
          </p:cNvSpPr>
          <p:nvPr>
            <p:ph type="title"/>
          </p:nvPr>
        </p:nvSpPr>
        <p:spPr bwMode="white">
          <a:xfrm>
            <a:off x="457200" y="319088"/>
            <a:ext cx="8229600" cy="563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hf sldNum="0" hdr="0"/>
  <p:txStyles>
    <p:titleStyle>
      <a:lvl1pPr algn="ctr" rtl="0" eaLnBrk="1" fontAlgn="base" hangingPunct="1">
        <a:spcBef>
          <a:spcPct val="0"/>
        </a:spcBef>
        <a:spcAft>
          <a:spcPct val="0"/>
        </a:spcAft>
        <a:defRPr sz="3200" b="1" kern="1200">
          <a:solidFill>
            <a:schemeClr val="bg1"/>
          </a:solidFill>
          <a:latin typeface="Arial" panose="020B0604020202020204" pitchFamily="34" charset="0"/>
          <a:ea typeface="+mj-ea"/>
          <a:cs typeface="Arial" panose="020B0604020202020204" pitchFamily="34" charset="0"/>
        </a:defRPr>
      </a:lvl1pPr>
      <a:lvl2pPr algn="ctr" rtl="0" eaLnBrk="1" fontAlgn="base" hangingPunct="1">
        <a:spcBef>
          <a:spcPct val="0"/>
        </a:spcBef>
        <a:spcAft>
          <a:spcPct val="0"/>
        </a:spcAft>
        <a:defRPr sz="3200" b="1">
          <a:solidFill>
            <a:schemeClr val="bg1"/>
          </a:solidFill>
          <a:latin typeface="Verdana" panose="020B0604030504040204" pitchFamily="34" charset="0"/>
        </a:defRPr>
      </a:lvl2pPr>
      <a:lvl3pPr algn="ctr" rtl="0" eaLnBrk="1" fontAlgn="base" hangingPunct="1">
        <a:spcBef>
          <a:spcPct val="0"/>
        </a:spcBef>
        <a:spcAft>
          <a:spcPct val="0"/>
        </a:spcAft>
        <a:defRPr sz="3200" b="1">
          <a:solidFill>
            <a:schemeClr val="bg1"/>
          </a:solidFill>
          <a:latin typeface="Verdana" panose="020B0604030504040204" pitchFamily="34" charset="0"/>
        </a:defRPr>
      </a:lvl3pPr>
      <a:lvl4pPr algn="ctr" rtl="0" eaLnBrk="1" fontAlgn="base" hangingPunct="1">
        <a:spcBef>
          <a:spcPct val="0"/>
        </a:spcBef>
        <a:spcAft>
          <a:spcPct val="0"/>
        </a:spcAft>
        <a:defRPr sz="3200" b="1">
          <a:solidFill>
            <a:schemeClr val="bg1"/>
          </a:solidFill>
          <a:latin typeface="Verdana" panose="020B0604030504040204" pitchFamily="34" charset="0"/>
        </a:defRPr>
      </a:lvl4pPr>
      <a:lvl5pPr algn="ctr" rtl="0" eaLnBrk="1" fontAlgn="base" hangingPunct="1">
        <a:spcBef>
          <a:spcPct val="0"/>
        </a:spcBef>
        <a:spcAft>
          <a:spcPct val="0"/>
        </a:spcAft>
        <a:defRPr sz="3200" b="1">
          <a:solidFill>
            <a:schemeClr val="bg1"/>
          </a:solidFill>
          <a:latin typeface="Verdana" panose="020B0604030504040204" pitchFamily="34" charset="0"/>
        </a:defRPr>
      </a:lvl5pPr>
      <a:lvl6pPr marL="457200" algn="ctr" rtl="0" eaLnBrk="1" fontAlgn="base" hangingPunct="1">
        <a:spcBef>
          <a:spcPct val="0"/>
        </a:spcBef>
        <a:spcAft>
          <a:spcPct val="0"/>
        </a:spcAft>
        <a:defRPr sz="3200" b="1">
          <a:solidFill>
            <a:schemeClr val="bg1"/>
          </a:solidFill>
          <a:latin typeface="Verdana" panose="020B0604030504040204" pitchFamily="34" charset="0"/>
        </a:defRPr>
      </a:lvl6pPr>
      <a:lvl7pPr marL="914400" algn="ctr" rtl="0" eaLnBrk="1" fontAlgn="base" hangingPunct="1">
        <a:spcBef>
          <a:spcPct val="0"/>
        </a:spcBef>
        <a:spcAft>
          <a:spcPct val="0"/>
        </a:spcAft>
        <a:defRPr sz="3200" b="1">
          <a:solidFill>
            <a:schemeClr val="bg1"/>
          </a:solidFill>
          <a:latin typeface="Verdana" panose="020B0604030504040204" pitchFamily="34" charset="0"/>
        </a:defRPr>
      </a:lvl7pPr>
      <a:lvl8pPr marL="1371600" algn="ctr" rtl="0" eaLnBrk="1" fontAlgn="base" hangingPunct="1">
        <a:spcBef>
          <a:spcPct val="0"/>
        </a:spcBef>
        <a:spcAft>
          <a:spcPct val="0"/>
        </a:spcAft>
        <a:defRPr sz="3200" b="1">
          <a:solidFill>
            <a:schemeClr val="bg1"/>
          </a:solidFill>
          <a:latin typeface="Verdana" panose="020B0604030504040204" pitchFamily="34" charset="0"/>
        </a:defRPr>
      </a:lvl8pPr>
      <a:lvl9pPr marL="1828800" algn="ctr" rtl="0" eaLnBrk="1" fontAlgn="base" hangingPunct="1">
        <a:spcBef>
          <a:spcPct val="0"/>
        </a:spcBef>
        <a:spcAft>
          <a:spcPct val="0"/>
        </a:spcAft>
        <a:defRPr sz="3200" b="1">
          <a:solidFill>
            <a:schemeClr val="bg1"/>
          </a:solidFill>
          <a:latin typeface="Verdana" panose="020B0604030504040204" pitchFamily="34" charset="0"/>
        </a:defRPr>
      </a:lvl9pPr>
    </p:titleStyle>
    <p:bodyStyle>
      <a:lvl1pPr marL="0" indent="0" algn="l" rtl="0" eaLnBrk="1" fontAlgn="base" hangingPunct="1">
        <a:spcBef>
          <a:spcPct val="20000"/>
        </a:spcBef>
        <a:spcAft>
          <a:spcPct val="0"/>
        </a:spcAft>
        <a:buClr>
          <a:schemeClr val="hlink"/>
        </a:buClr>
        <a:buFont typeface="Wingdings" panose="05000000000000000000" pitchFamily="2" charset="2"/>
        <a:buNone/>
        <a:defRPr sz="2400" b="1" kern="1200">
          <a:solidFill>
            <a:srgbClr val="000000"/>
          </a:solidFill>
          <a:latin typeface="Arial" panose="020B0604020202020204" pitchFamily="34" charset="0"/>
          <a:ea typeface="+mn-ea"/>
          <a:cs typeface="Arial" panose="020B0604020202020204" pitchFamily="34" charset="0"/>
        </a:defRPr>
      </a:lvl1pPr>
      <a:lvl2pPr marL="457200" indent="0" algn="l" rtl="0" eaLnBrk="1" fontAlgn="base" hangingPunct="1">
        <a:spcBef>
          <a:spcPct val="20000"/>
        </a:spcBef>
        <a:spcAft>
          <a:spcPct val="0"/>
        </a:spcAft>
        <a:buClr>
          <a:schemeClr val="accent1"/>
        </a:buClr>
        <a:buFont typeface="Wingdings" panose="05000000000000000000" pitchFamily="2" charset="2"/>
        <a:buNone/>
        <a:defRPr sz="2400" kern="1200">
          <a:solidFill>
            <a:srgbClr val="000000"/>
          </a:solidFill>
          <a:latin typeface="Arial" panose="020B0604020202020204" pitchFamily="34" charset="0"/>
          <a:ea typeface="+mn-ea"/>
          <a:cs typeface="Arial" panose="020B0604020202020204" pitchFamily="34" charset="0"/>
        </a:defRPr>
      </a:lvl2pPr>
      <a:lvl3pPr marL="914400" indent="0" algn="l" rtl="0" eaLnBrk="1" fontAlgn="base" hangingPunct="1">
        <a:spcBef>
          <a:spcPct val="20000"/>
        </a:spcBef>
        <a:spcAft>
          <a:spcPct val="0"/>
        </a:spcAft>
        <a:buClr>
          <a:schemeClr val="tx1"/>
        </a:buClr>
        <a:buNone/>
        <a:defRPr sz="2400" kern="1200">
          <a:solidFill>
            <a:srgbClr val="000000"/>
          </a:solidFill>
          <a:latin typeface="Arial" panose="020B0604020202020204" pitchFamily="34" charset="0"/>
          <a:ea typeface="+mn-ea"/>
          <a:cs typeface="Arial" panose="020B0604020202020204" pitchFamily="34" charset="0"/>
        </a:defRPr>
      </a:lvl3pPr>
      <a:lvl4pPr marL="1371600" indent="0" algn="l" rtl="0" eaLnBrk="1" fontAlgn="base" hangingPunct="1">
        <a:spcBef>
          <a:spcPct val="20000"/>
        </a:spcBef>
        <a:spcAft>
          <a:spcPct val="0"/>
        </a:spcAft>
        <a:buNone/>
        <a:defRPr sz="2400" kern="1200">
          <a:solidFill>
            <a:srgbClr val="000000"/>
          </a:solidFill>
          <a:latin typeface="Arial" panose="020B0604020202020204" pitchFamily="34" charset="0"/>
          <a:ea typeface="+mn-ea"/>
          <a:cs typeface="Arial" panose="020B0604020202020204" pitchFamily="34" charset="0"/>
        </a:defRPr>
      </a:lvl4pPr>
      <a:lvl5pPr marL="1828800" indent="0" algn="l" rtl="0" eaLnBrk="1" fontAlgn="base" hangingPunct="1">
        <a:spcBef>
          <a:spcPct val="20000"/>
        </a:spcBef>
        <a:spcAft>
          <a:spcPct val="0"/>
        </a:spcAft>
        <a:buNone/>
        <a:defRPr sz="2400" kern="1200">
          <a:solidFill>
            <a:srgbClr val="000000"/>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mtClean="0">
                <a:solidFill>
                  <a:srgbClr val="000000"/>
                </a:solidFill>
              </a:rPr>
              <a:t>Điền từ</a:t>
            </a:r>
            <a:endParaRPr lang="en-US">
              <a:solidFill>
                <a:srgbClr val="000000"/>
              </a:solidFill>
            </a:endParaRPr>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16512922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9</a:t>
            </a:r>
            <a:endParaRPr lang="en-US"/>
          </a:p>
        </p:txBody>
      </p:sp>
      <p:sp>
        <p:nvSpPr>
          <p:cNvPr id="3" name="Content Placeholder 2"/>
          <p:cNvSpPr>
            <a:spLocks noGrp="1"/>
          </p:cNvSpPr>
          <p:nvPr>
            <p:ph idx="1"/>
          </p:nvPr>
        </p:nvSpPr>
        <p:spPr/>
        <p:txBody>
          <a:bodyPr/>
          <a:lstStyle/>
          <a:p>
            <a:r>
              <a:rPr lang="vi-VN"/>
              <a:t>Phương pháp ngưng kết để điều chế hỗn dịch là quá trình kết hợp của các tiểu phân nhỏ như các...(A), ...(B) thành các tiểu phân to hơn có kích thước đặc trưng cho các tiểu phân phân tán trong hỗn địch.</a:t>
            </a:r>
            <a:endParaRPr lang="en-US"/>
          </a:p>
        </p:txBody>
      </p:sp>
    </p:spTree>
    <p:extLst>
      <p:ext uri="{BB962C8B-B14F-4D97-AF65-F5344CB8AC3E}">
        <p14:creationId xmlns:p14="http://schemas.microsoft.com/office/powerpoint/2010/main" val="1051667502"/>
      </p:ext>
    </p:extLst>
  </p:cSld>
  <p:clrMapOvr>
    <a:masterClrMapping/>
  </p:clrMapOvr>
  <mc:AlternateContent xmlns:mc="http://schemas.openxmlformats.org/markup-compatibility/2006" xmlns:p14="http://schemas.microsoft.com/office/powerpoint/2010/main">
    <mc:Choice Requires="p14">
      <p:transition spd="slow" p14:dur="2000" advTm="70000"/>
    </mc:Choice>
    <mc:Fallback xmlns="">
      <p:transition spd="slow" advTm="70000"/>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10</a:t>
            </a:r>
            <a:endParaRPr lang="en-US"/>
          </a:p>
        </p:txBody>
      </p:sp>
      <p:sp>
        <p:nvSpPr>
          <p:cNvPr id="3" name="Content Placeholder 2"/>
          <p:cNvSpPr>
            <a:spLocks noGrp="1"/>
          </p:cNvSpPr>
          <p:nvPr>
            <p:ph idx="1"/>
          </p:nvPr>
        </p:nvSpPr>
        <p:spPr/>
        <p:txBody>
          <a:bodyPr/>
          <a:lstStyle/>
          <a:p>
            <a:r>
              <a:rPr lang="vi-VN"/>
              <a:t>Để biến các dược chất rắn thân nước thành sơ nước có thể dùng các chất...(A), ..(B) hoặc một số chất rắn vô cơ thân nước ở dạng hạt rất nhỏ. </a:t>
            </a:r>
            <a:endParaRPr lang="en-US"/>
          </a:p>
        </p:txBody>
      </p:sp>
    </p:spTree>
    <p:extLst>
      <p:ext uri="{BB962C8B-B14F-4D97-AF65-F5344CB8AC3E}">
        <p14:creationId xmlns:p14="http://schemas.microsoft.com/office/powerpoint/2010/main" val="3520707478"/>
      </p:ext>
    </p:extLst>
  </p:cSld>
  <p:clrMapOvr>
    <a:masterClrMapping/>
  </p:clrMapOvr>
  <mc:AlternateContent xmlns:mc="http://schemas.openxmlformats.org/markup-compatibility/2006" xmlns:p14="http://schemas.microsoft.com/office/powerpoint/2010/main">
    <mc:Choice Requires="p14">
      <p:transition spd="slow" p14:dur="2000" advTm="70000"/>
    </mc:Choice>
    <mc:Fallback xmlns="">
      <p:transition spd="slow" advTm="70000"/>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1</a:t>
            </a:r>
            <a:endParaRPr lang="en-US"/>
          </a:p>
        </p:txBody>
      </p:sp>
      <p:sp>
        <p:nvSpPr>
          <p:cNvPr id="3" name="Content Placeholder 2"/>
          <p:cNvSpPr>
            <a:spLocks noGrp="1"/>
          </p:cNvSpPr>
          <p:nvPr>
            <p:ph idx="1"/>
          </p:nvPr>
        </p:nvSpPr>
        <p:spPr/>
        <p:txBody>
          <a:bodyPr/>
          <a:lstStyle/>
          <a:p>
            <a:r>
              <a:rPr lang="en-US"/>
              <a:t>Hỗn dịch là những hê phân tán dị thể cấu tạo bởi 2 pha</a:t>
            </a:r>
            <a:r>
              <a:rPr lang="en-US" smtClean="0"/>
              <a:t>:</a:t>
            </a:r>
          </a:p>
          <a:p>
            <a:r>
              <a:rPr lang="en-US" smtClean="0"/>
              <a:t>A-…</a:t>
            </a:r>
          </a:p>
          <a:p>
            <a:r>
              <a:rPr lang="en-US" smtClean="0"/>
              <a:t>B-…</a:t>
            </a:r>
            <a:endParaRPr lang="en-US"/>
          </a:p>
        </p:txBody>
      </p:sp>
    </p:spTree>
    <p:extLst>
      <p:ext uri="{BB962C8B-B14F-4D97-AF65-F5344CB8AC3E}">
        <p14:creationId xmlns:p14="http://schemas.microsoft.com/office/powerpoint/2010/main" val="4089808961"/>
      </p:ext>
    </p:extLst>
  </p:cSld>
  <p:clrMapOvr>
    <a:masterClrMapping/>
  </p:clrMapOvr>
  <mc:AlternateContent xmlns:mc="http://schemas.openxmlformats.org/markup-compatibility/2006" xmlns:p14="http://schemas.microsoft.com/office/powerpoint/2010/main">
    <mc:Choice Requires="p14">
      <p:transition spd="slow" p14:dur="2000" advTm="70000"/>
    </mc:Choice>
    <mc:Fallback xmlns="">
      <p:transition spd="slow" advTm="70000"/>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2</a:t>
            </a:r>
            <a:endParaRPr lang="en-US"/>
          </a:p>
        </p:txBody>
      </p:sp>
      <p:sp>
        <p:nvSpPr>
          <p:cNvPr id="3" name="Content Placeholder 2"/>
          <p:cNvSpPr>
            <a:spLocks noGrp="1"/>
          </p:cNvSpPr>
          <p:nvPr>
            <p:ph idx="1"/>
          </p:nvPr>
        </p:nvSpPr>
        <p:spPr/>
        <p:txBody>
          <a:bodyPr/>
          <a:lstStyle/>
          <a:p>
            <a:r>
              <a:rPr lang="vi-VN" smtClean="0"/>
              <a:t>H</a:t>
            </a:r>
            <a:r>
              <a:rPr lang="en-US" smtClean="0"/>
              <a:t>ỗ</a:t>
            </a:r>
            <a:r>
              <a:rPr lang="vi-VN" smtClean="0"/>
              <a:t>n </a:t>
            </a:r>
            <a:r>
              <a:rPr lang="vi-VN"/>
              <a:t>dịch thuốc là các thuốc lỏng, chứa các dược chất...(A) ở dạng hạt nhỏ phân tán </a:t>
            </a:r>
            <a:r>
              <a:rPr lang="vi-VN" smtClean="0"/>
              <a:t>đ</a:t>
            </a:r>
            <a:r>
              <a:rPr lang="en-US" smtClean="0"/>
              <a:t>ề</a:t>
            </a:r>
            <a:r>
              <a:rPr lang="vi-VN" smtClean="0"/>
              <a:t>u </a:t>
            </a:r>
            <a:r>
              <a:rPr lang="vi-VN"/>
              <a:t>trong các...(B).</a:t>
            </a:r>
            <a:endParaRPr lang="en-US"/>
          </a:p>
        </p:txBody>
      </p:sp>
    </p:spTree>
    <p:extLst>
      <p:ext uri="{BB962C8B-B14F-4D97-AF65-F5344CB8AC3E}">
        <p14:creationId xmlns:p14="http://schemas.microsoft.com/office/powerpoint/2010/main" val="943580786"/>
      </p:ext>
    </p:extLst>
  </p:cSld>
  <p:clrMapOvr>
    <a:masterClrMapping/>
  </p:clrMapOvr>
  <mc:AlternateContent xmlns:mc="http://schemas.openxmlformats.org/markup-compatibility/2006" xmlns:p14="http://schemas.microsoft.com/office/powerpoint/2010/main">
    <mc:Choice Requires="p14">
      <p:transition spd="slow" p14:dur="2000" advTm="70000"/>
    </mc:Choice>
    <mc:Fallback xmlns="">
      <p:transition spd="slow" advTm="70000"/>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3</a:t>
            </a:r>
            <a:endParaRPr lang="en-US"/>
          </a:p>
        </p:txBody>
      </p:sp>
      <p:sp>
        <p:nvSpPr>
          <p:cNvPr id="3" name="Content Placeholder 2"/>
          <p:cNvSpPr>
            <a:spLocks noGrp="1"/>
          </p:cNvSpPr>
          <p:nvPr>
            <p:ph idx="1"/>
          </p:nvPr>
        </p:nvSpPr>
        <p:spPr/>
        <p:txBody>
          <a:bodyPr/>
          <a:lstStyle/>
          <a:p>
            <a:r>
              <a:rPr lang="vi-VN"/>
              <a:t>Dựa vào kích thước của tiểu phân dược chất rắn, hỗn dịch được chia thành 2 loại: </a:t>
            </a:r>
            <a:endParaRPr lang="en-US" smtClean="0"/>
          </a:p>
          <a:p>
            <a:r>
              <a:rPr lang="vi-VN" smtClean="0"/>
              <a:t>A-</a:t>
            </a:r>
            <a:r>
              <a:rPr lang="vi-VN"/>
              <a:t>..... B-.... </a:t>
            </a:r>
            <a:endParaRPr lang="en-US"/>
          </a:p>
        </p:txBody>
      </p:sp>
    </p:spTree>
    <p:extLst>
      <p:ext uri="{BB962C8B-B14F-4D97-AF65-F5344CB8AC3E}">
        <p14:creationId xmlns:p14="http://schemas.microsoft.com/office/powerpoint/2010/main" val="2658162321"/>
      </p:ext>
    </p:extLst>
  </p:cSld>
  <p:clrMapOvr>
    <a:masterClrMapping/>
  </p:clrMapOvr>
  <mc:AlternateContent xmlns:mc="http://schemas.openxmlformats.org/markup-compatibility/2006" xmlns:p14="http://schemas.microsoft.com/office/powerpoint/2010/main">
    <mc:Choice Requires="p14">
      <p:transition spd="slow" p14:dur="2000" advTm="70000"/>
    </mc:Choice>
    <mc:Fallback xmlns="">
      <p:transition spd="slow" advTm="70000"/>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4</a:t>
            </a:r>
            <a:endParaRPr lang="en-US"/>
          </a:p>
        </p:txBody>
      </p:sp>
      <p:sp>
        <p:nvSpPr>
          <p:cNvPr id="3" name="Content Placeholder 2"/>
          <p:cNvSpPr>
            <a:spLocks noGrp="1"/>
          </p:cNvSpPr>
          <p:nvPr>
            <p:ph idx="1"/>
          </p:nvPr>
        </p:nvSpPr>
        <p:spPr/>
        <p:txBody>
          <a:bodyPr/>
          <a:lstStyle/>
          <a:p>
            <a:r>
              <a:rPr lang="en-US"/>
              <a:t>Các nhóm chất phụ hay gặp trong hỗn dịch </a:t>
            </a:r>
            <a:r>
              <a:rPr lang="en-US" smtClean="0"/>
              <a:t>thuốc:</a:t>
            </a:r>
          </a:p>
          <a:p>
            <a:r>
              <a:rPr lang="en-US" smtClean="0"/>
              <a:t>A:…..</a:t>
            </a:r>
          </a:p>
          <a:p>
            <a:r>
              <a:rPr lang="en-US" smtClean="0"/>
              <a:t>B: Chất làm ngọt, thơm</a:t>
            </a:r>
          </a:p>
          <a:p>
            <a:r>
              <a:rPr lang="en-US" smtClean="0"/>
              <a:t>C: Chất bảo quản</a:t>
            </a:r>
            <a:endParaRPr lang="en-US"/>
          </a:p>
        </p:txBody>
      </p:sp>
    </p:spTree>
    <p:extLst>
      <p:ext uri="{BB962C8B-B14F-4D97-AF65-F5344CB8AC3E}">
        <p14:creationId xmlns:p14="http://schemas.microsoft.com/office/powerpoint/2010/main" val="2226957766"/>
      </p:ext>
    </p:extLst>
  </p:cSld>
  <p:clrMapOvr>
    <a:masterClrMapping/>
  </p:clrMapOvr>
  <mc:AlternateContent xmlns:mc="http://schemas.openxmlformats.org/markup-compatibility/2006" xmlns:p14="http://schemas.microsoft.com/office/powerpoint/2010/main">
    <mc:Choice Requires="p14">
      <p:transition spd="slow" p14:dur="2000" advTm="70000"/>
    </mc:Choice>
    <mc:Fallback xmlns="">
      <p:transition spd="slow" advTm="70000"/>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5</a:t>
            </a:r>
            <a:endParaRPr lang="en-US"/>
          </a:p>
        </p:txBody>
      </p:sp>
      <p:sp>
        <p:nvSpPr>
          <p:cNvPr id="3" name="Content Placeholder 2"/>
          <p:cNvSpPr>
            <a:spLocks noGrp="1"/>
          </p:cNvSpPr>
          <p:nvPr>
            <p:ph idx="1"/>
          </p:nvPr>
        </p:nvSpPr>
        <p:spPr/>
        <p:txBody>
          <a:bodyPr/>
          <a:lstStyle/>
          <a:p>
            <a:r>
              <a:rPr lang="vi-VN"/>
              <a:t>Kể 2 phương pháp chính để điều chế hỗn dịch thuốc: </a:t>
            </a:r>
            <a:endParaRPr lang="en-US" smtClean="0"/>
          </a:p>
          <a:p>
            <a:r>
              <a:rPr lang="vi-VN" smtClean="0"/>
              <a:t>A-</a:t>
            </a:r>
            <a:r>
              <a:rPr lang="vi-VN"/>
              <a:t>..... B-....</a:t>
            </a:r>
            <a:endParaRPr lang="en-US"/>
          </a:p>
        </p:txBody>
      </p:sp>
    </p:spTree>
    <p:extLst>
      <p:ext uri="{BB962C8B-B14F-4D97-AF65-F5344CB8AC3E}">
        <p14:creationId xmlns:p14="http://schemas.microsoft.com/office/powerpoint/2010/main" val="354620458"/>
      </p:ext>
    </p:extLst>
  </p:cSld>
  <p:clrMapOvr>
    <a:masterClrMapping/>
  </p:clrMapOvr>
  <mc:AlternateContent xmlns:mc="http://schemas.openxmlformats.org/markup-compatibility/2006" xmlns:p14="http://schemas.microsoft.com/office/powerpoint/2010/main">
    <mc:Choice Requires="p14">
      <p:transition spd="slow" p14:dur="2000" advTm="70000"/>
    </mc:Choice>
    <mc:Fallback xmlns="">
      <p:transition spd="slow" advTm="70000"/>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6</a:t>
            </a:r>
            <a:endParaRPr lang="en-US"/>
          </a:p>
        </p:txBody>
      </p:sp>
      <p:sp>
        <p:nvSpPr>
          <p:cNvPr id="3" name="Content Placeholder 2"/>
          <p:cNvSpPr>
            <a:spLocks noGrp="1"/>
          </p:cNvSpPr>
          <p:nvPr>
            <p:ph idx="1"/>
          </p:nvPr>
        </p:nvSpPr>
        <p:spPr/>
        <p:txBody>
          <a:bodyPr/>
          <a:lstStyle/>
          <a:p>
            <a:r>
              <a:rPr lang="en-US" smtClean="0"/>
              <a:t>Ở</a:t>
            </a:r>
            <a:r>
              <a:rPr lang="vi-VN" smtClean="0"/>
              <a:t> </a:t>
            </a:r>
            <a:r>
              <a:rPr lang="vi-VN"/>
              <a:t>qui mô nhỏ, điều chế hỗn dịch bằng phương pháp phân tán gồm 3 giai đoạn chính: </a:t>
            </a:r>
            <a:endParaRPr lang="en-US"/>
          </a:p>
        </p:txBody>
      </p:sp>
    </p:spTree>
    <p:extLst>
      <p:ext uri="{BB962C8B-B14F-4D97-AF65-F5344CB8AC3E}">
        <p14:creationId xmlns:p14="http://schemas.microsoft.com/office/powerpoint/2010/main" val="637814508"/>
      </p:ext>
    </p:extLst>
  </p:cSld>
  <p:clrMapOvr>
    <a:masterClrMapping/>
  </p:clrMapOvr>
  <mc:AlternateContent xmlns:mc="http://schemas.openxmlformats.org/markup-compatibility/2006" xmlns:p14="http://schemas.microsoft.com/office/powerpoint/2010/main">
    <mc:Choice Requires="p14">
      <p:transition spd="slow" p14:dur="2000" advTm="70000"/>
    </mc:Choice>
    <mc:Fallback xmlns="">
      <p:transition spd="slow" advTm="70000"/>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7</a:t>
            </a:r>
            <a:endParaRPr lang="en-US"/>
          </a:p>
        </p:txBody>
      </p:sp>
      <p:sp>
        <p:nvSpPr>
          <p:cNvPr id="3" name="Content Placeholder 2"/>
          <p:cNvSpPr>
            <a:spLocks noGrp="1"/>
          </p:cNvSpPr>
          <p:nvPr>
            <p:ph idx="1"/>
          </p:nvPr>
        </p:nvSpPr>
        <p:spPr/>
        <p:txBody>
          <a:bodyPr/>
          <a:lstStyle/>
          <a:p>
            <a:r>
              <a:rPr lang="vi-VN"/>
              <a:t>Trong hỗn dịch, nếu chất dẫn là nước, người ta qui ước gọi chất rắn có tính thấm tốt là ...... (A) và ít hoặc không thấm </a:t>
            </a:r>
            <a:r>
              <a:rPr lang="vi-VN" smtClean="0"/>
              <a:t>là </a:t>
            </a:r>
            <a:r>
              <a:rPr lang="vi-VN"/>
              <a:t>.......(B).</a:t>
            </a:r>
            <a:endParaRPr lang="en-US"/>
          </a:p>
        </p:txBody>
      </p:sp>
    </p:spTree>
    <p:extLst>
      <p:ext uri="{BB962C8B-B14F-4D97-AF65-F5344CB8AC3E}">
        <p14:creationId xmlns:p14="http://schemas.microsoft.com/office/powerpoint/2010/main" val="2846882877"/>
      </p:ext>
    </p:extLst>
  </p:cSld>
  <p:clrMapOvr>
    <a:masterClrMapping/>
  </p:clrMapOvr>
  <mc:AlternateContent xmlns:mc="http://schemas.openxmlformats.org/markup-compatibility/2006" xmlns:p14="http://schemas.microsoft.com/office/powerpoint/2010/main">
    <mc:Choice Requires="p14">
      <p:transition spd="slow" p14:dur="2000" advTm="70000"/>
    </mc:Choice>
    <mc:Fallback xmlns="">
      <p:transition spd="slow" advTm="70000"/>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8</a:t>
            </a:r>
            <a:endParaRPr lang="en-US"/>
          </a:p>
        </p:txBody>
      </p:sp>
      <p:sp>
        <p:nvSpPr>
          <p:cNvPr id="3" name="Content Placeholder 2"/>
          <p:cNvSpPr>
            <a:spLocks noGrp="1"/>
          </p:cNvSpPr>
          <p:nvPr>
            <p:ph idx="1"/>
          </p:nvPr>
        </p:nvSpPr>
        <p:spPr/>
        <p:txBody>
          <a:bodyPr/>
          <a:lstStyle/>
          <a:p>
            <a:r>
              <a:rPr lang="vi-VN"/>
              <a:t>Để tăng tính </a:t>
            </a:r>
            <a:r>
              <a:rPr lang="vi-VN" smtClean="0"/>
              <a:t>th</a:t>
            </a:r>
            <a:r>
              <a:rPr lang="en-US" smtClean="0"/>
              <a:t>ấ</a:t>
            </a:r>
            <a:r>
              <a:rPr lang="vi-VN" smtClean="0"/>
              <a:t>m </a:t>
            </a:r>
            <a:r>
              <a:rPr lang="vi-VN"/>
              <a:t>của các dược chất rắn sơ nước trong dạng thuốc hỗn dịch dùng ngoài, người ta dùng thêm các chất diện hoạt hoặc các </a:t>
            </a:r>
            <a:r>
              <a:rPr lang="vi-VN" smtClean="0"/>
              <a:t>c</a:t>
            </a:r>
            <a:r>
              <a:rPr lang="en-US" smtClean="0"/>
              <a:t>ồ</a:t>
            </a:r>
            <a:r>
              <a:rPr lang="vi-VN" smtClean="0"/>
              <a:t>n </a:t>
            </a:r>
            <a:r>
              <a:rPr lang="vi-VN"/>
              <a:t>.....(A), không dùng các chất.....(B)</a:t>
            </a:r>
            <a:endParaRPr lang="en-US"/>
          </a:p>
        </p:txBody>
      </p:sp>
    </p:spTree>
    <p:extLst>
      <p:ext uri="{BB962C8B-B14F-4D97-AF65-F5344CB8AC3E}">
        <p14:creationId xmlns:p14="http://schemas.microsoft.com/office/powerpoint/2010/main" val="980838815"/>
      </p:ext>
    </p:extLst>
  </p:cSld>
  <p:clrMapOvr>
    <a:masterClrMapping/>
  </p:clrMapOvr>
  <mc:AlternateContent xmlns:mc="http://schemas.openxmlformats.org/markup-compatibility/2006" xmlns:p14="http://schemas.microsoft.com/office/powerpoint/2010/main">
    <mc:Choice Requires="p14">
      <p:transition spd="slow" p14:dur="2000" advTm="70000"/>
    </mc:Choice>
    <mc:Fallback xmlns="">
      <p:transition spd="slow" advTm="70000"/>
    </mc:Fallback>
  </mc:AlternateContent>
  <p:timing>
    <p:tnLst>
      <p:par>
        <p:cTn id="1" dur="indefinite" restart="never" nodeType="tmRoot"/>
      </p:par>
    </p:tnLst>
  </p:timing>
</p:sld>
</file>

<file path=ppt/theme/theme1.xml><?xml version="1.0" encoding="utf-8"?>
<a:theme xmlns:a="http://schemas.openxmlformats.org/drawingml/2006/main" name="sample">
  <a:themeElements>
    <a:clrScheme name="sample 3">
      <a:dk1>
        <a:srgbClr val="2B166E"/>
      </a:dk1>
      <a:lt1>
        <a:srgbClr val="FFFFFF"/>
      </a:lt1>
      <a:dk2>
        <a:srgbClr val="3F9D6C"/>
      </a:dk2>
      <a:lt2>
        <a:srgbClr val="DDDDDD"/>
      </a:lt2>
      <a:accent1>
        <a:srgbClr val="5BCD81"/>
      </a:accent1>
      <a:accent2>
        <a:srgbClr val="3399FF"/>
      </a:accent2>
      <a:accent3>
        <a:srgbClr val="FFFFFF"/>
      </a:accent3>
      <a:accent4>
        <a:srgbClr val="23115D"/>
      </a:accent4>
      <a:accent5>
        <a:srgbClr val="B5E3C1"/>
      </a:accent5>
      <a:accent6>
        <a:srgbClr val="2D8AE7"/>
      </a:accent6>
      <a:hlink>
        <a:srgbClr val="6666FF"/>
      </a:hlink>
      <a:folHlink>
        <a:srgbClr val="6C9BBE"/>
      </a:folHlink>
    </a:clrScheme>
    <a:fontScheme name="sampl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outerShdw blurRad="38100" dist="38100" dir="2700000" algn="tl">
                <a:srgbClr val="000000">
                  <a:alpha val="43137"/>
                </a:srgbClr>
              </a:outerShdw>
            </a:effectLst>
            <a:latin typeface="Verdana" panose="020B060403050404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outerShdw blurRad="38100" dist="38100" dir="2700000" algn="tl">
                <a:srgbClr val="000000">
                  <a:alpha val="43137"/>
                </a:srgbClr>
              </a:outerShdw>
            </a:effectLst>
            <a:latin typeface="Verdana" panose="020B0604030504040204" pitchFamily="34" charset="0"/>
          </a:defRPr>
        </a:defPPr>
      </a:lstStyle>
    </a:lnDef>
  </a:objectDefaults>
  <a:extraClrSchemeLst>
    <a:extraClrScheme>
      <a:clrScheme name="sample 1">
        <a:dk1>
          <a:srgbClr val="2B166E"/>
        </a:dk1>
        <a:lt1>
          <a:srgbClr val="FFFFFF"/>
        </a:lt1>
        <a:dk2>
          <a:srgbClr val="336699"/>
        </a:dk2>
        <a:lt2>
          <a:srgbClr val="DDDDDD"/>
        </a:lt2>
        <a:accent1>
          <a:srgbClr val="458F8F"/>
        </a:accent1>
        <a:accent2>
          <a:srgbClr val="CCCC00"/>
        </a:accent2>
        <a:accent3>
          <a:srgbClr val="FFFFFF"/>
        </a:accent3>
        <a:accent4>
          <a:srgbClr val="23115D"/>
        </a:accent4>
        <a:accent5>
          <a:srgbClr val="B0C6C6"/>
        </a:accent5>
        <a:accent6>
          <a:srgbClr val="B9B900"/>
        </a:accent6>
        <a:hlink>
          <a:srgbClr val="9999FF"/>
        </a:hlink>
        <a:folHlink>
          <a:srgbClr val="6C9BBE"/>
        </a:folHlink>
      </a:clrScheme>
      <a:clrMap bg1="lt1" tx1="dk1" bg2="lt2" tx2="dk2" accent1="accent1" accent2="accent2" accent3="accent3" accent4="accent4" accent5="accent5" accent6="accent6" hlink="hlink" folHlink="folHlink"/>
    </a:extraClrScheme>
    <a:extraClrScheme>
      <a:clrScheme name="sample 2">
        <a:dk1>
          <a:srgbClr val="666633"/>
        </a:dk1>
        <a:lt1>
          <a:srgbClr val="FFFFFF"/>
        </a:lt1>
        <a:dk2>
          <a:srgbClr val="000066"/>
        </a:dk2>
        <a:lt2>
          <a:srgbClr val="F7F4D5"/>
        </a:lt2>
        <a:accent1>
          <a:srgbClr val="C86C62"/>
        </a:accent1>
        <a:accent2>
          <a:srgbClr val="D3A5DF"/>
        </a:accent2>
        <a:accent3>
          <a:srgbClr val="FFFFFF"/>
        </a:accent3>
        <a:accent4>
          <a:srgbClr val="56562A"/>
        </a:accent4>
        <a:accent5>
          <a:srgbClr val="E0BAB7"/>
        </a:accent5>
        <a:accent6>
          <a:srgbClr val="BF95CA"/>
        </a:accent6>
        <a:hlink>
          <a:srgbClr val="3197BB"/>
        </a:hlink>
        <a:folHlink>
          <a:srgbClr val="878FA5"/>
        </a:folHlink>
      </a:clrScheme>
      <a:clrMap bg1="lt1" tx1="dk1" bg2="lt2" tx2="dk2" accent1="accent1" accent2="accent2" accent3="accent3" accent4="accent4" accent5="accent5" accent6="accent6" hlink="hlink" folHlink="folHlink"/>
    </a:extraClrScheme>
    <a:extraClrScheme>
      <a:clrScheme name="sample 3">
        <a:dk1>
          <a:srgbClr val="2B166E"/>
        </a:dk1>
        <a:lt1>
          <a:srgbClr val="FFFFFF"/>
        </a:lt1>
        <a:dk2>
          <a:srgbClr val="3F9D6C"/>
        </a:dk2>
        <a:lt2>
          <a:srgbClr val="DDDDDD"/>
        </a:lt2>
        <a:accent1>
          <a:srgbClr val="5BCD81"/>
        </a:accent1>
        <a:accent2>
          <a:srgbClr val="3399FF"/>
        </a:accent2>
        <a:accent3>
          <a:srgbClr val="FFFFFF"/>
        </a:accent3>
        <a:accent4>
          <a:srgbClr val="23115D"/>
        </a:accent4>
        <a:accent5>
          <a:srgbClr val="B5E3C1"/>
        </a:accent5>
        <a:accent6>
          <a:srgbClr val="2D8AE7"/>
        </a:accent6>
        <a:hlink>
          <a:srgbClr val="6666FF"/>
        </a:hlink>
        <a:folHlink>
          <a:srgbClr val="6C9BBE"/>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slicce báo cáo</Template>
  <TotalTime>1625</TotalTime>
  <Words>310</Words>
  <Application>Microsoft Office PowerPoint</Application>
  <PresentationFormat>On-screen Show (4:3)</PresentationFormat>
  <Paragraphs>28</Paragraphs>
  <Slides>11</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8" baseType="lpstr">
      <vt:lpstr>Arial</vt:lpstr>
      <vt:lpstr>Calibri</vt:lpstr>
      <vt:lpstr>Times New Roman</vt:lpstr>
      <vt:lpstr>Verdana</vt:lpstr>
      <vt:lpstr>Wingdings</vt:lpstr>
      <vt:lpstr>sample</vt:lpstr>
      <vt:lpstr>Image</vt:lpstr>
      <vt:lpstr>Điền từ</vt:lpstr>
      <vt:lpstr>1</vt:lpstr>
      <vt:lpstr>2</vt:lpstr>
      <vt:lpstr>3</vt:lpstr>
      <vt:lpstr>4</vt:lpstr>
      <vt:lpstr>5</vt:lpstr>
      <vt:lpstr>6</vt:lpstr>
      <vt:lpstr>7</vt:lpstr>
      <vt:lpstr>8</vt:lpstr>
      <vt:lpstr>9</vt:lpstr>
      <vt:lpstr>10</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TỐI ƯU HÓA CÔNG THỨC GEL VI NHŨ TƯƠNG CURCUMIN VÀ THỬ TÁC DỤNG KHÁNG UNG THƯ CỦA CHẾ PHẨM TRÊN CHUỘT</dc:title>
  <dc:creator>PC</dc:creator>
  <cp:lastModifiedBy>Windows User</cp:lastModifiedBy>
  <cp:revision>199</cp:revision>
  <dcterms:created xsi:type="dcterms:W3CDTF">2016-09-29T06:22:15Z</dcterms:created>
  <dcterms:modified xsi:type="dcterms:W3CDTF">2018-08-18T03:31:36Z</dcterms:modified>
</cp:coreProperties>
</file>