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317" r:id="rId2"/>
    <p:sldId id="296" r:id="rId3"/>
    <p:sldId id="297" r:id="rId4"/>
    <p:sldId id="298" r:id="rId5"/>
    <p:sldId id="299" r:id="rId6"/>
    <p:sldId id="30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2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9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6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01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just">
              <a:buClrTx/>
              <a:buNone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Thuốc đặt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Cơ </a:t>
            </a:r>
            <a:r>
              <a:rPr lang="vi-VN" b="1"/>
              <a:t>chế phóng thích dược chất của bơ ca cao là vừa tan chảy, vừa hoà tan.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Ưu </a:t>
            </a:r>
            <a:r>
              <a:rPr lang="vi-VN" b="1"/>
              <a:t>điểm nổi bật của tá dược dầu hydrogen hoá so với tá dược dầu mỡ sáp là bền vững.</a:t>
            </a:r>
          </a:p>
        </p:txBody>
      </p:sp>
    </p:spTree>
    <p:extLst>
      <p:ext uri="{BB962C8B-B14F-4D97-AF65-F5344CB8AC3E}">
        <p14:creationId xmlns:p14="http://schemas.microsoft.com/office/powerpoint/2010/main" val="400076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vi-VN" b="1" smtClean="0"/>
              <a:t>Thuốc </a:t>
            </a:r>
            <a:r>
              <a:rPr lang="vi-VN" b="1"/>
              <a:t>đặt dùng rất tiện cho các trường hợp trẻ em còn nhỏ, người đang hôn mê và người khó nuốt hoặc dễ bị nôn ói.</a:t>
            </a:r>
          </a:p>
        </p:txBody>
      </p:sp>
    </p:spTree>
    <p:extLst>
      <p:ext uri="{BB962C8B-B14F-4D97-AF65-F5344CB8AC3E}">
        <p14:creationId xmlns:p14="http://schemas.microsoft.com/office/powerpoint/2010/main" val="318344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Thuốc </a:t>
            </a:r>
            <a:r>
              <a:rPr lang="vi-VN" b="1"/>
              <a:t>đặt là một dạng thuốc hiện đại mới được tìm ra vào thập niên 1930.</a:t>
            </a:r>
          </a:p>
        </p:txBody>
      </p:sp>
    </p:spTree>
    <p:extLst>
      <p:ext uri="{BB962C8B-B14F-4D97-AF65-F5344CB8AC3E}">
        <p14:creationId xmlns:p14="http://schemas.microsoft.com/office/powerpoint/2010/main" val="191771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Vì </a:t>
            </a:r>
            <a:r>
              <a:rPr lang="vi-VN" b="1"/>
              <a:t>thành phần cấu tạo của bơ ca cao có dạng b nên bơ ca cao có khả năng nhũ hoá tương đối tốt.</a:t>
            </a:r>
          </a:p>
        </p:txBody>
      </p:sp>
    </p:spTree>
    <p:extLst>
      <p:ext uri="{BB962C8B-B14F-4D97-AF65-F5344CB8AC3E}">
        <p14:creationId xmlns:p14="http://schemas.microsoft.com/office/powerpoint/2010/main" val="81449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1953</TotalTime>
  <Words>122</Words>
  <Application>Microsoft Office PowerPoint</Application>
  <PresentationFormat>On-screen Show (4:3)</PresentationFormat>
  <Paragraphs>16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Thuốc đặt</vt:lpstr>
      <vt:lpstr>1</vt:lpstr>
      <vt:lpstr>2</vt:lpstr>
      <vt:lpstr>3</vt:lpstr>
      <vt:lpstr>4</vt:lpstr>
      <vt:lpstr>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222</cp:revision>
  <dcterms:created xsi:type="dcterms:W3CDTF">2016-09-29T06:22:15Z</dcterms:created>
  <dcterms:modified xsi:type="dcterms:W3CDTF">2019-05-14T12:43:18Z</dcterms:modified>
</cp:coreProperties>
</file>